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9B3F89-B2A7-694E-AB49-A9878ABC65B4}" type="datetimeFigureOut">
              <a:rPr lang="en-US" smtClean="0"/>
              <a:t>10/26/23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59CD63-716A-FA4E-9CF4-AB591099C3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329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59CD63-716A-FA4E-9CF4-AB591099C30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9980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393F1F-016E-EB29-5E74-5B1300788A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4CF4073-FFAC-5561-DC23-CE959B9D45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86C0AB-82A2-C3FB-A0C7-C77904F39E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85E08-D65D-CC49-B3A9-39D2A1C0B4C7}" type="datetimeFigureOut">
              <a:rPr lang="en-US" smtClean="0"/>
              <a:t>10/26/23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45D1FF-0A5D-FD7C-EC7F-0E3287AA9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C98803-3A7A-102F-CAAE-4F918B427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F6999-B7FB-3C4B-88F1-1B50225145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50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722C7C-AB0D-5909-5760-8710617B69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B7F9B5-37C9-1C2F-417A-C214A182BD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73BA0E-29AE-EF89-085F-913EF7EF90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85E08-D65D-CC49-B3A9-39D2A1C0B4C7}" type="datetimeFigureOut">
              <a:rPr lang="en-US" smtClean="0"/>
              <a:t>10/26/23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8A8D98-F7BB-31C4-67E3-C715AB27A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F5654C-11F0-ABE9-D57E-E13CFF3D1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F6999-B7FB-3C4B-88F1-1B50225145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786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55F86F3-1027-4B4F-7F1B-8EDFC110C6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69EE6F-4646-33F9-44F1-B712DEFE8B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D81396-3A2C-41B1-4260-9CD06DEEE5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85E08-D65D-CC49-B3A9-39D2A1C0B4C7}" type="datetimeFigureOut">
              <a:rPr lang="en-US" smtClean="0"/>
              <a:t>10/26/23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C6EB37-BB4D-7BE8-AED2-CBF5569E4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F2A7C9-F4DA-85B3-0E0B-445A0E712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F6999-B7FB-3C4B-88F1-1B50225145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793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73B658-1685-D75B-D087-7F52B204F8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6C5A8F-CBDD-EE92-D819-3505CC7533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942C08-2F30-4037-8DFC-BC1620AC4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85E08-D65D-CC49-B3A9-39D2A1C0B4C7}" type="datetimeFigureOut">
              <a:rPr lang="en-US" smtClean="0"/>
              <a:t>10/26/23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9B6679-1F5C-1C37-BCE9-877161FA09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5E25C0-F357-6560-E6D8-BD85CD9539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F6999-B7FB-3C4B-88F1-1B50225145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870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EAB445-A6A0-586E-0D74-06534B78B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185CA3-1AA5-2E59-8905-0F718AA407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CB3F85-67A5-C592-6A13-A2EA36C04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85E08-D65D-CC49-B3A9-39D2A1C0B4C7}" type="datetimeFigureOut">
              <a:rPr lang="en-US" smtClean="0"/>
              <a:t>10/26/23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490EBC-5C12-115A-5671-A67D46815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C3ED0A-6E8E-E7DE-9135-CE4A1BAC9C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F6999-B7FB-3C4B-88F1-1B50225145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587F3C-E333-06FD-91C9-0EB8C5FD90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F8ADA5-68DE-A067-64DF-B5AD814A99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A583FD-7A6D-8E20-B12C-3F044FCD24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0DA02E-21E3-C4CE-1662-1FDF971834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85E08-D65D-CC49-B3A9-39D2A1C0B4C7}" type="datetimeFigureOut">
              <a:rPr lang="en-US" smtClean="0"/>
              <a:t>10/26/23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C7A37D-9C54-43DC-F61F-75DCC221E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C3D14F-2952-23AE-7411-E1578A2C30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F6999-B7FB-3C4B-88F1-1B50225145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731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The Center - Consistency is Key: Top Benefits of Standardized Work">
            <a:extLst>
              <a:ext uri="{FF2B5EF4-FFF2-40B4-BE49-F238E27FC236}">
                <a16:creationId xmlns:a16="http://schemas.microsoft.com/office/drawing/2014/main" id="{72844F01-D781-DA59-0A6D-F0EF8B62C86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5818" y="0"/>
            <a:ext cx="512286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4311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ow Repetitive Tasks are Hurting Your Business">
            <a:extLst>
              <a:ext uri="{FF2B5EF4-FFF2-40B4-BE49-F238E27FC236}">
                <a16:creationId xmlns:a16="http://schemas.microsoft.com/office/drawing/2014/main" id="{0F5F9F72-A088-79C9-6804-297269BF3086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651"/>
          <a:stretch/>
        </p:blipFill>
        <p:spPr bwMode="auto">
          <a:xfrm>
            <a:off x="0" y="1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6829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4F34672-BA5B-8C2B-3153-3187BD3107A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" y="-1"/>
            <a:ext cx="12264887" cy="6898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0369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A659F-36B4-9A79-3115-ABCE65A904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EC4CC4-AC2B-DFE5-548D-9FEB414356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B08D1C-D742-955B-4F7B-8EFB6D9EDC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EE8255-EAA1-1F5A-847F-089D76774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85E08-D65D-CC49-B3A9-39D2A1C0B4C7}" type="datetimeFigureOut">
              <a:rPr lang="en-US" smtClean="0"/>
              <a:t>10/26/23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BB0673-A148-34D6-F532-94CAA550C2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9DB19D-ACBF-CFD5-0278-F75EFAB5A9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F6999-B7FB-3C4B-88F1-1B50225145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278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D502BD-BF68-F176-FCFE-B458F36175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7129DCC-44C8-D4E3-263B-B1EA9C28A7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6791A4-CB82-E752-1B2B-FAD44DE741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A236B7-0A28-6922-7C7E-3D67F7E014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85E08-D65D-CC49-B3A9-39D2A1C0B4C7}" type="datetimeFigureOut">
              <a:rPr lang="en-US" smtClean="0"/>
              <a:t>10/26/23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9A0286-9038-608B-B25A-5618743313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67491F-DB99-AF2E-EAA6-A74B75F192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F6999-B7FB-3C4B-88F1-1B50225145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586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08BD64D-3837-951B-0638-CD13C4EE02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9CADEC-EB13-5DB5-8FAA-A1D36F5D00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AFC282-9A5E-2290-F2AB-830BDE1BC7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085E08-D65D-CC49-B3A9-39D2A1C0B4C7}" type="datetimeFigureOut">
              <a:rPr lang="en-US" smtClean="0"/>
              <a:t>10/26/23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4ED703-EFE0-0CB8-AA44-7164C69BD83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D40479-C8A0-D70C-5310-96A5750B31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9F6999-B7FB-3C4B-88F1-1B50225145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375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614570F-F62C-758C-63C8-A3EC5185615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07072" y="1502979"/>
            <a:ext cx="7006541" cy="1386271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Aft>
                <a:spcPts val="2400"/>
              </a:spcAft>
            </a:pPr>
            <a:r>
              <a:rPr lang="en-US" sz="32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Who Should Have Standard Work?</a:t>
            </a:r>
            <a:br>
              <a:rPr lang="en-US" sz="4000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en-US" sz="48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EVERYONE!</a:t>
            </a:r>
            <a:endParaRPr lang="en-US" sz="4000" b="1" dirty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E8129416-402B-7757-C0C9-9A66CE2B64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767871"/>
              </p:ext>
            </p:extLst>
          </p:nvPr>
        </p:nvGraphicFramePr>
        <p:xfrm>
          <a:off x="307072" y="2889137"/>
          <a:ext cx="6166022" cy="320708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083011">
                  <a:extLst>
                    <a:ext uri="{9D8B030D-6E8A-4147-A177-3AD203B41FA5}">
                      <a16:colId xmlns:a16="http://schemas.microsoft.com/office/drawing/2014/main" val="1957923020"/>
                    </a:ext>
                  </a:extLst>
                </a:gridCol>
                <a:gridCol w="3083011">
                  <a:extLst>
                    <a:ext uri="{9D8B030D-6E8A-4147-A177-3AD203B41FA5}">
                      <a16:colId xmlns:a16="http://schemas.microsoft.com/office/drawing/2014/main" val="656094144"/>
                    </a:ext>
                  </a:extLst>
                </a:gridCol>
              </a:tblGrid>
              <a:tr h="45815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Role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% of Standard Work (time)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548485852"/>
                  </a:ext>
                </a:extLst>
              </a:tr>
              <a:tr h="45815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Executives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10-15%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610294984"/>
                  </a:ext>
                </a:extLst>
              </a:tr>
              <a:tr h="45815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Directors/Sr. Managers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25%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770408375"/>
                  </a:ext>
                </a:extLst>
              </a:tr>
              <a:tr h="45815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Department Managers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50%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642969742"/>
                  </a:ext>
                </a:extLst>
              </a:tr>
              <a:tr h="45815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Supervisors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65%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967685364"/>
                  </a:ext>
                </a:extLst>
              </a:tr>
              <a:tr h="45815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Leads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80%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752477404"/>
                  </a:ext>
                </a:extLst>
              </a:tr>
              <a:tr h="45815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Team Members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95+ 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3411212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14581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43</Words>
  <Application>Microsoft Macintosh PowerPoint</Application>
  <PresentationFormat>Widescreen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Who Should Have Standard Work? EVERYONE!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Who Should Have Standard Work? EVERYONE!</dc:title>
  <dc:creator>Gary Freiberg</dc:creator>
  <cp:lastModifiedBy>Gary Freiberg</cp:lastModifiedBy>
  <cp:revision>2</cp:revision>
  <dcterms:created xsi:type="dcterms:W3CDTF">2023-06-18T12:05:11Z</dcterms:created>
  <dcterms:modified xsi:type="dcterms:W3CDTF">2023-10-26T09:22:14Z</dcterms:modified>
</cp:coreProperties>
</file>