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9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8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0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5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5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0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0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0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207264" cy="6858001"/>
          </a:xfrm>
          <a:prstGeom prst="rect">
            <a:avLst/>
          </a:prstGeom>
          <a:solidFill>
            <a:srgbClr val="0E46CF"/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 rot="5400000">
            <a:off x="9938004" y="-2133600"/>
            <a:ext cx="155448" cy="4413504"/>
          </a:xfrm>
          <a:prstGeom prst="rect">
            <a:avLst/>
          </a:prstGeom>
          <a:solidFill>
            <a:srgbClr val="0E46C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 descr="GAP Logo.tif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894" y="6126163"/>
            <a:ext cx="2315793" cy="74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92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CFAE9-86B4-A0C3-A49A-FC615702C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/>
          <a:p>
            <a:r>
              <a:rPr lang="en-US" dirty="0"/>
              <a:t>Molding financials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42056-CCE1-E8CF-F661-F35289C48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/>
          <a:p>
            <a:r>
              <a:rPr lang="en-US" dirty="0"/>
              <a:t>Introduction to Injection Molding</a:t>
            </a:r>
          </a:p>
        </p:txBody>
      </p:sp>
    </p:spTree>
    <p:extLst>
      <p:ext uri="{BB962C8B-B14F-4D97-AF65-F5344CB8AC3E}">
        <p14:creationId xmlns:p14="http://schemas.microsoft.com/office/powerpoint/2010/main" val="4125787998"/>
      </p:ext>
    </p:extLst>
  </p:cSld>
  <p:clrMapOvr>
    <a:masterClrMapping/>
  </p:clrMapOvr>
</p:sld>
</file>

<file path=ppt/theme/theme1.xml><?xml version="1.0" encoding="utf-8"?>
<a:theme xmlns:a="http://schemas.openxmlformats.org/drawingml/2006/main" name="GAP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GAP PPT Theme</Template>
  <TotalTime>68</TotalTime>
  <Words>6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GAP PPT Theme</vt:lpstr>
      <vt:lpstr>Molding financials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Industry</dc:title>
  <dc:creator>Gary Freiberg</dc:creator>
  <cp:lastModifiedBy>Gary Freiberg</cp:lastModifiedBy>
  <cp:revision>17</cp:revision>
  <dcterms:created xsi:type="dcterms:W3CDTF">2023-04-29T11:42:42Z</dcterms:created>
  <dcterms:modified xsi:type="dcterms:W3CDTF">2023-04-29T12:51:28Z</dcterms:modified>
</cp:coreProperties>
</file>