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embeddings/oleObject11.bin" ContentType="application/vnd.openxmlformats-officedocument.oleObject"/>
  <Override PartName="/ppt/notesSlides/notesSlide22.xml" ContentType="application/vnd.openxmlformats-officedocument.presentationml.notesSlide+xml"/>
  <Override PartName="/ppt/embeddings/oleObject12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embeddings/oleObject13.bin" ContentType="application/vnd.openxmlformats-officedocument.oleObject"/>
  <Override PartName="/ppt/notesSlides/notesSlide32.xml" ContentType="application/vnd.openxmlformats-officedocument.presentationml.notesSlide+xml"/>
  <Override PartName="/ppt/embeddings/oleObject14.bin" ContentType="application/vnd.openxmlformats-officedocument.oleObject"/>
  <Override PartName="/ppt/notesSlides/notesSlide33.xml" ContentType="application/vnd.openxmlformats-officedocument.presentationml.notesSlide+xml"/>
  <Override PartName="/ppt/embeddings/oleObject15.bin" ContentType="application/vnd.openxmlformats-officedocument.oleObject"/>
  <Override PartName="/ppt/notesSlides/notesSlide34.xml" ContentType="application/vnd.openxmlformats-officedocument.presentationml.notesSlide+xml"/>
  <Override PartName="/ppt/embeddings/oleObject16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17.bin" ContentType="application/vnd.openxmlformats-officedocument.oleObject"/>
  <Override PartName="/ppt/notesSlides/notesSlide37.xml" ContentType="application/vnd.openxmlformats-officedocument.presentationml.notesSlide+xml"/>
  <Override PartName="/ppt/embeddings/oleObject18.bin" ContentType="application/vnd.openxmlformats-officedocument.oleObject"/>
  <Override PartName="/ppt/notesSlides/notesSlide38.xml" ContentType="application/vnd.openxmlformats-officedocument.presentationml.notesSlide+xml"/>
  <Override PartName="/ppt/embeddings/oleObject19.bin" ContentType="application/vnd.openxmlformats-officedocument.oleObject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1" r:id="rId2"/>
    <p:sldId id="282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247">
          <p15:clr>
            <a:srgbClr val="A4A3A4"/>
          </p15:clr>
        </p15:guide>
        <p15:guide id="3" orient="horz" pos="3777">
          <p15:clr>
            <a:srgbClr val="A4A3A4"/>
          </p15:clr>
        </p15:guide>
        <p15:guide id="4" orient="horz" pos="600">
          <p15:clr>
            <a:srgbClr val="A4A3A4"/>
          </p15:clr>
        </p15:guide>
        <p15:guide id="5" orient="horz" pos="3243">
          <p15:clr>
            <a:srgbClr val="A4A3A4"/>
          </p15:clr>
        </p15:guide>
        <p15:guide id="6" pos="2880">
          <p15:clr>
            <a:srgbClr val="A4A3A4"/>
          </p15:clr>
        </p15:guide>
        <p15:guide id="7" pos="192">
          <p15:clr>
            <a:srgbClr val="A4A3A4"/>
          </p15:clr>
        </p15:guide>
        <p15:guide id="8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D"/>
    <a:srgbClr val="FDFDFD"/>
    <a:srgbClr val="FDFDFF"/>
    <a:srgbClr val="FDFFFF"/>
    <a:srgbClr val="FFFFFF"/>
    <a:srgbClr val="FFFFFE"/>
    <a:srgbClr val="FFFEFE"/>
    <a:srgbClr val="FEFEFE"/>
    <a:srgbClr val="FEFEFF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825" autoAdjust="0"/>
    <p:restoredTop sz="75104" autoAdjust="0"/>
  </p:normalViewPr>
  <p:slideViewPr>
    <p:cSldViewPr snapToGrid="0">
      <p:cViewPr varScale="1">
        <p:scale>
          <a:sx n="165" d="100"/>
          <a:sy n="165" d="100"/>
        </p:scale>
        <p:origin x="-1392" y="-112"/>
      </p:cViewPr>
      <p:guideLst>
        <p:guide orient="horz" pos="2160"/>
        <p:guide orient="horz" pos="4247"/>
        <p:guide orient="horz" pos="3777"/>
        <p:guide orient="horz" pos="600"/>
        <p:guide orient="horz" pos="3243"/>
        <p:guide pos="2880"/>
        <p:guide pos="192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67D3A-4FF3-4883-8BC3-17339D5EABAF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1E3E4B5B-1396-452A-B93B-25F9FF0589AD}">
      <dgm:prSet phldrT="[Text]"/>
      <dgm:spPr/>
      <dgm:t>
        <a:bodyPr/>
        <a:lstStyle/>
        <a:p>
          <a:r>
            <a:rPr lang="en-US" dirty="0" smtClean="0"/>
            <a:t>3-4 weeks prior</a:t>
          </a:r>
          <a:endParaRPr lang="en-US" dirty="0"/>
        </a:p>
      </dgm:t>
    </dgm:pt>
    <dgm:pt modelId="{A32DFA5B-4EF2-44A6-AF56-19B8822B79AA}" type="parTrans" cxnId="{01FB3CDA-A180-4748-BDBC-A41404E84BC8}">
      <dgm:prSet/>
      <dgm:spPr/>
      <dgm:t>
        <a:bodyPr/>
        <a:lstStyle/>
        <a:p>
          <a:endParaRPr lang="en-US"/>
        </a:p>
      </dgm:t>
    </dgm:pt>
    <dgm:pt modelId="{07B8ED57-2A4B-44A7-B169-558365073370}" type="sibTrans" cxnId="{01FB3CDA-A180-4748-BDBC-A41404E84BC8}">
      <dgm:prSet/>
      <dgm:spPr/>
      <dgm:t>
        <a:bodyPr/>
        <a:lstStyle/>
        <a:p>
          <a:endParaRPr lang="en-US"/>
        </a:p>
      </dgm:t>
    </dgm:pt>
    <dgm:pt modelId="{7F7C5BA6-16FD-4AA4-9C84-05AFAE0546A2}">
      <dgm:prSet phldrT="[Text]"/>
      <dgm:spPr/>
      <dgm:t>
        <a:bodyPr/>
        <a:lstStyle/>
        <a:p>
          <a:r>
            <a:rPr lang="en-US" dirty="0" smtClean="0"/>
            <a:t>3 weeks</a:t>
          </a:r>
          <a:endParaRPr lang="en-US" dirty="0"/>
        </a:p>
      </dgm:t>
    </dgm:pt>
    <dgm:pt modelId="{1EDDC9EC-7E38-4977-BE1D-ED60FA5F1829}" type="parTrans" cxnId="{E1BC3960-8D74-45AC-AD41-CC3966C5C30B}">
      <dgm:prSet/>
      <dgm:spPr/>
      <dgm:t>
        <a:bodyPr/>
        <a:lstStyle/>
        <a:p>
          <a:endParaRPr lang="en-US"/>
        </a:p>
      </dgm:t>
    </dgm:pt>
    <dgm:pt modelId="{00A16BDB-EA65-4E14-A45C-23A5359CE116}" type="sibTrans" cxnId="{E1BC3960-8D74-45AC-AD41-CC3966C5C30B}">
      <dgm:prSet/>
      <dgm:spPr/>
      <dgm:t>
        <a:bodyPr/>
        <a:lstStyle/>
        <a:p>
          <a:endParaRPr lang="en-US"/>
        </a:p>
      </dgm:t>
    </dgm:pt>
    <dgm:pt modelId="{C9C7975F-AF76-461D-8E6C-B6FBA71FB344}">
      <dgm:prSet phldrT="[Text]"/>
      <dgm:spPr/>
      <dgm:t>
        <a:bodyPr/>
        <a:lstStyle/>
        <a:p>
          <a:r>
            <a:rPr lang="en-US" dirty="0" smtClean="0"/>
            <a:t>2 weeks</a:t>
          </a:r>
          <a:endParaRPr lang="en-US" dirty="0"/>
        </a:p>
      </dgm:t>
    </dgm:pt>
    <dgm:pt modelId="{3866A376-DD80-4A5A-AD93-994CEBBB31C3}" type="parTrans" cxnId="{E6A92357-EA19-4C64-BB51-45733FD2FFCB}">
      <dgm:prSet/>
      <dgm:spPr/>
      <dgm:t>
        <a:bodyPr/>
        <a:lstStyle/>
        <a:p>
          <a:endParaRPr lang="en-US"/>
        </a:p>
      </dgm:t>
    </dgm:pt>
    <dgm:pt modelId="{691DED7E-3480-4BB0-8012-D2E27727E845}" type="sibTrans" cxnId="{E6A92357-EA19-4C64-BB51-45733FD2FFCB}">
      <dgm:prSet/>
      <dgm:spPr/>
      <dgm:t>
        <a:bodyPr/>
        <a:lstStyle/>
        <a:p>
          <a:endParaRPr lang="en-US"/>
        </a:p>
      </dgm:t>
    </dgm:pt>
    <dgm:pt modelId="{03B7D9F0-8334-4B4C-9BD7-D6E5FA405FAC}">
      <dgm:prSet phldrT="[Text]"/>
      <dgm:spPr/>
      <dgm:t>
        <a:bodyPr/>
        <a:lstStyle/>
        <a:p>
          <a:r>
            <a:rPr lang="en-US" dirty="0" smtClean="0"/>
            <a:t>1 week</a:t>
          </a:r>
          <a:endParaRPr lang="en-US" dirty="0"/>
        </a:p>
      </dgm:t>
    </dgm:pt>
    <dgm:pt modelId="{B3C5B18F-B0F3-409F-AECA-4F97126E1098}" type="parTrans" cxnId="{FFB456BD-3CD4-4542-BBCF-FCBE1801DFA5}">
      <dgm:prSet/>
      <dgm:spPr/>
      <dgm:t>
        <a:bodyPr/>
        <a:lstStyle/>
        <a:p>
          <a:endParaRPr lang="en-US"/>
        </a:p>
      </dgm:t>
    </dgm:pt>
    <dgm:pt modelId="{850B4765-1F83-4E33-A3E0-8CB9C8C60B2B}" type="sibTrans" cxnId="{FFB456BD-3CD4-4542-BBCF-FCBE1801DFA5}">
      <dgm:prSet/>
      <dgm:spPr/>
      <dgm:t>
        <a:bodyPr/>
        <a:lstStyle/>
        <a:p>
          <a:endParaRPr lang="en-US"/>
        </a:p>
      </dgm:t>
    </dgm:pt>
    <dgm:pt modelId="{61F5A203-D616-4CF6-81E8-F3E4A65CAF65}">
      <dgm:prSet phldrT="[Text]"/>
      <dgm:spPr/>
      <dgm:t>
        <a:bodyPr/>
        <a:lstStyle/>
        <a:p>
          <a:r>
            <a:rPr lang="en-US" dirty="0" smtClean="0"/>
            <a:t>1 day</a:t>
          </a:r>
          <a:endParaRPr lang="en-US" dirty="0"/>
        </a:p>
      </dgm:t>
    </dgm:pt>
    <dgm:pt modelId="{7C7B6BA3-6666-400A-BAB6-1B73312F44CA}" type="parTrans" cxnId="{E21253BC-21ED-4E5D-97A2-3D0989233A76}">
      <dgm:prSet/>
      <dgm:spPr/>
      <dgm:t>
        <a:bodyPr/>
        <a:lstStyle/>
        <a:p>
          <a:endParaRPr lang="en-US"/>
        </a:p>
      </dgm:t>
    </dgm:pt>
    <dgm:pt modelId="{AC240B28-23A9-40D9-AFE7-0F7EED077812}" type="sibTrans" cxnId="{E21253BC-21ED-4E5D-97A2-3D0989233A76}">
      <dgm:prSet/>
      <dgm:spPr/>
      <dgm:t>
        <a:bodyPr/>
        <a:lstStyle/>
        <a:p>
          <a:endParaRPr lang="en-US"/>
        </a:p>
      </dgm:t>
    </dgm:pt>
    <dgm:pt modelId="{778C8058-DDE4-4AB9-B020-F1361FA6A802}" type="pres">
      <dgm:prSet presAssocID="{E6567D3A-4FF3-4883-8BC3-17339D5EABAF}" presName="CompostProcess" presStyleCnt="0">
        <dgm:presLayoutVars>
          <dgm:dir/>
          <dgm:resizeHandles val="exact"/>
        </dgm:presLayoutVars>
      </dgm:prSet>
      <dgm:spPr/>
    </dgm:pt>
    <dgm:pt modelId="{E9CF0411-A45A-49CC-9AB8-9DADEB33551E}" type="pres">
      <dgm:prSet presAssocID="{E6567D3A-4FF3-4883-8BC3-17339D5EABAF}" presName="arrow" presStyleLbl="bgShp" presStyleIdx="0" presStyleCnt="1"/>
      <dgm:spPr/>
    </dgm:pt>
    <dgm:pt modelId="{45933F16-E1A3-4683-90B4-C6C230847CAD}" type="pres">
      <dgm:prSet presAssocID="{E6567D3A-4FF3-4883-8BC3-17339D5EABAF}" presName="linearProcess" presStyleCnt="0"/>
      <dgm:spPr/>
    </dgm:pt>
    <dgm:pt modelId="{382E7D3C-68E1-4927-9A71-C950F3668472}" type="pres">
      <dgm:prSet presAssocID="{1E3E4B5B-1396-452A-B93B-25F9FF0589A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BD7FA-4AC0-4A60-80C0-ED91B1E64411}" type="pres">
      <dgm:prSet presAssocID="{07B8ED57-2A4B-44A7-B169-558365073370}" presName="sibTrans" presStyleCnt="0"/>
      <dgm:spPr/>
    </dgm:pt>
    <dgm:pt modelId="{7E9E64AF-92DB-4B40-AF88-C48417818531}" type="pres">
      <dgm:prSet presAssocID="{7F7C5BA6-16FD-4AA4-9C84-05AFAE0546A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D69B3-F4A5-458F-BFEB-403901AC06AC}" type="pres">
      <dgm:prSet presAssocID="{00A16BDB-EA65-4E14-A45C-23A5359CE116}" presName="sibTrans" presStyleCnt="0"/>
      <dgm:spPr/>
    </dgm:pt>
    <dgm:pt modelId="{EBB24B55-2E50-4EB8-B7F5-5480AD96487F}" type="pres">
      <dgm:prSet presAssocID="{C9C7975F-AF76-461D-8E6C-B6FBA71FB34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6F025-5D1A-4132-B04B-BD7D5E288FED}" type="pres">
      <dgm:prSet presAssocID="{691DED7E-3480-4BB0-8012-D2E27727E845}" presName="sibTrans" presStyleCnt="0"/>
      <dgm:spPr/>
    </dgm:pt>
    <dgm:pt modelId="{7ABC2240-1998-4A52-846F-9CD86D7D8F3F}" type="pres">
      <dgm:prSet presAssocID="{03B7D9F0-8334-4B4C-9BD7-D6E5FA405FAC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2EDD6-D425-458C-85A3-9CC918D30B9D}" type="pres">
      <dgm:prSet presAssocID="{850B4765-1F83-4E33-A3E0-8CB9C8C60B2B}" presName="sibTrans" presStyleCnt="0"/>
      <dgm:spPr/>
    </dgm:pt>
    <dgm:pt modelId="{C05F562B-BA1E-41CA-A036-3F8FD7B39690}" type="pres">
      <dgm:prSet presAssocID="{61F5A203-D616-4CF6-81E8-F3E4A65CAF6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E07286-4D93-419F-8CA6-D351DD0285BF}" type="presOf" srcId="{E6567D3A-4FF3-4883-8BC3-17339D5EABAF}" destId="{778C8058-DDE4-4AB9-B020-F1361FA6A802}" srcOrd="0" destOrd="0" presId="urn:microsoft.com/office/officeart/2005/8/layout/hProcess9"/>
    <dgm:cxn modelId="{37B8128E-5881-45B7-9F80-DB298381CB93}" type="presOf" srcId="{1E3E4B5B-1396-452A-B93B-25F9FF0589AD}" destId="{382E7D3C-68E1-4927-9A71-C950F3668472}" srcOrd="0" destOrd="0" presId="urn:microsoft.com/office/officeart/2005/8/layout/hProcess9"/>
    <dgm:cxn modelId="{E6A92357-EA19-4C64-BB51-45733FD2FFCB}" srcId="{E6567D3A-4FF3-4883-8BC3-17339D5EABAF}" destId="{C9C7975F-AF76-461D-8E6C-B6FBA71FB344}" srcOrd="2" destOrd="0" parTransId="{3866A376-DD80-4A5A-AD93-994CEBBB31C3}" sibTransId="{691DED7E-3480-4BB0-8012-D2E27727E845}"/>
    <dgm:cxn modelId="{E21253BC-21ED-4E5D-97A2-3D0989233A76}" srcId="{E6567D3A-4FF3-4883-8BC3-17339D5EABAF}" destId="{61F5A203-D616-4CF6-81E8-F3E4A65CAF65}" srcOrd="4" destOrd="0" parTransId="{7C7B6BA3-6666-400A-BAB6-1B73312F44CA}" sibTransId="{AC240B28-23A9-40D9-AFE7-0F7EED077812}"/>
    <dgm:cxn modelId="{FFB456BD-3CD4-4542-BBCF-FCBE1801DFA5}" srcId="{E6567D3A-4FF3-4883-8BC3-17339D5EABAF}" destId="{03B7D9F0-8334-4B4C-9BD7-D6E5FA405FAC}" srcOrd="3" destOrd="0" parTransId="{B3C5B18F-B0F3-409F-AECA-4F97126E1098}" sibTransId="{850B4765-1F83-4E33-A3E0-8CB9C8C60B2B}"/>
    <dgm:cxn modelId="{E1BC3960-8D74-45AC-AD41-CC3966C5C30B}" srcId="{E6567D3A-4FF3-4883-8BC3-17339D5EABAF}" destId="{7F7C5BA6-16FD-4AA4-9C84-05AFAE0546A2}" srcOrd="1" destOrd="0" parTransId="{1EDDC9EC-7E38-4977-BE1D-ED60FA5F1829}" sibTransId="{00A16BDB-EA65-4E14-A45C-23A5359CE116}"/>
    <dgm:cxn modelId="{8E478A5C-4DDD-4763-AF9E-1271F0FD968B}" type="presOf" srcId="{61F5A203-D616-4CF6-81E8-F3E4A65CAF65}" destId="{C05F562B-BA1E-41CA-A036-3F8FD7B39690}" srcOrd="0" destOrd="0" presId="urn:microsoft.com/office/officeart/2005/8/layout/hProcess9"/>
    <dgm:cxn modelId="{2A91C8C4-3E92-4365-8C74-1BB1F6E87848}" type="presOf" srcId="{03B7D9F0-8334-4B4C-9BD7-D6E5FA405FAC}" destId="{7ABC2240-1998-4A52-846F-9CD86D7D8F3F}" srcOrd="0" destOrd="0" presId="urn:microsoft.com/office/officeart/2005/8/layout/hProcess9"/>
    <dgm:cxn modelId="{01FB3CDA-A180-4748-BDBC-A41404E84BC8}" srcId="{E6567D3A-4FF3-4883-8BC3-17339D5EABAF}" destId="{1E3E4B5B-1396-452A-B93B-25F9FF0589AD}" srcOrd="0" destOrd="0" parTransId="{A32DFA5B-4EF2-44A6-AF56-19B8822B79AA}" sibTransId="{07B8ED57-2A4B-44A7-B169-558365073370}"/>
    <dgm:cxn modelId="{6CBEBE7A-E439-438D-87EE-9B8F94EA7AA1}" type="presOf" srcId="{C9C7975F-AF76-461D-8E6C-B6FBA71FB344}" destId="{EBB24B55-2E50-4EB8-B7F5-5480AD96487F}" srcOrd="0" destOrd="0" presId="urn:microsoft.com/office/officeart/2005/8/layout/hProcess9"/>
    <dgm:cxn modelId="{0668DABB-A06E-4954-9F07-57461E09BD52}" type="presOf" srcId="{7F7C5BA6-16FD-4AA4-9C84-05AFAE0546A2}" destId="{7E9E64AF-92DB-4B40-AF88-C48417818531}" srcOrd="0" destOrd="0" presId="urn:microsoft.com/office/officeart/2005/8/layout/hProcess9"/>
    <dgm:cxn modelId="{E32F501A-4276-446A-9DF7-742F886339B0}" type="presParOf" srcId="{778C8058-DDE4-4AB9-B020-F1361FA6A802}" destId="{E9CF0411-A45A-49CC-9AB8-9DADEB33551E}" srcOrd="0" destOrd="0" presId="urn:microsoft.com/office/officeart/2005/8/layout/hProcess9"/>
    <dgm:cxn modelId="{84B7AC8A-0AF0-4F37-8B12-4B062914526F}" type="presParOf" srcId="{778C8058-DDE4-4AB9-B020-F1361FA6A802}" destId="{45933F16-E1A3-4683-90B4-C6C230847CAD}" srcOrd="1" destOrd="0" presId="urn:microsoft.com/office/officeart/2005/8/layout/hProcess9"/>
    <dgm:cxn modelId="{894227EB-4B18-41BE-8CAC-E1AA2D6EFE27}" type="presParOf" srcId="{45933F16-E1A3-4683-90B4-C6C230847CAD}" destId="{382E7D3C-68E1-4927-9A71-C950F3668472}" srcOrd="0" destOrd="0" presId="urn:microsoft.com/office/officeart/2005/8/layout/hProcess9"/>
    <dgm:cxn modelId="{DDEF78AE-4D2B-4087-BF63-9C5D3250A890}" type="presParOf" srcId="{45933F16-E1A3-4683-90B4-C6C230847CAD}" destId="{B89BD7FA-4AC0-4A60-80C0-ED91B1E64411}" srcOrd="1" destOrd="0" presId="urn:microsoft.com/office/officeart/2005/8/layout/hProcess9"/>
    <dgm:cxn modelId="{F7001CEE-9A9E-4702-B1E1-88F67D5F5562}" type="presParOf" srcId="{45933F16-E1A3-4683-90B4-C6C230847CAD}" destId="{7E9E64AF-92DB-4B40-AF88-C48417818531}" srcOrd="2" destOrd="0" presId="urn:microsoft.com/office/officeart/2005/8/layout/hProcess9"/>
    <dgm:cxn modelId="{5C72EB5C-860D-43AC-83DA-E8088AA564C2}" type="presParOf" srcId="{45933F16-E1A3-4683-90B4-C6C230847CAD}" destId="{39AD69B3-F4A5-458F-BFEB-403901AC06AC}" srcOrd="3" destOrd="0" presId="urn:microsoft.com/office/officeart/2005/8/layout/hProcess9"/>
    <dgm:cxn modelId="{80E84508-369D-4559-9754-23FD459DE880}" type="presParOf" srcId="{45933F16-E1A3-4683-90B4-C6C230847CAD}" destId="{EBB24B55-2E50-4EB8-B7F5-5480AD96487F}" srcOrd="4" destOrd="0" presId="urn:microsoft.com/office/officeart/2005/8/layout/hProcess9"/>
    <dgm:cxn modelId="{1F487210-832D-4067-A336-67F6210916B5}" type="presParOf" srcId="{45933F16-E1A3-4683-90B4-C6C230847CAD}" destId="{54C6F025-5D1A-4132-B04B-BD7D5E288FED}" srcOrd="5" destOrd="0" presId="urn:microsoft.com/office/officeart/2005/8/layout/hProcess9"/>
    <dgm:cxn modelId="{B88E8CAD-8FD4-4647-BBEC-0C93B6392B0D}" type="presParOf" srcId="{45933F16-E1A3-4683-90B4-C6C230847CAD}" destId="{7ABC2240-1998-4A52-846F-9CD86D7D8F3F}" srcOrd="6" destOrd="0" presId="urn:microsoft.com/office/officeart/2005/8/layout/hProcess9"/>
    <dgm:cxn modelId="{3AC11B0D-456D-4B30-B023-A9D2AD41FB55}" type="presParOf" srcId="{45933F16-E1A3-4683-90B4-C6C230847CAD}" destId="{2A22EDD6-D425-458C-85A3-9CC918D30B9D}" srcOrd="7" destOrd="0" presId="urn:microsoft.com/office/officeart/2005/8/layout/hProcess9"/>
    <dgm:cxn modelId="{0CC9A3FD-0D85-4F4B-B2EF-23A2DD1CBC41}" type="presParOf" srcId="{45933F16-E1A3-4683-90B4-C6C230847CAD}" destId="{C05F562B-BA1E-41CA-A036-3F8FD7B3969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0841AF-74F7-4F36-BB3C-DA820BA280F7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7C16E6-9F6E-4E12-84F5-00596B36AAEA}">
      <dgm:prSet/>
      <dgm:spPr/>
      <dgm:t>
        <a:bodyPr/>
        <a:lstStyle/>
        <a:p>
          <a:pPr rtl="0"/>
          <a:r>
            <a:rPr lang="en-US" dirty="0" smtClean="0"/>
            <a:t>Executive Sponsor</a:t>
          </a:r>
          <a:endParaRPr lang="en-US" dirty="0"/>
        </a:p>
      </dgm:t>
    </dgm:pt>
    <dgm:pt modelId="{9F55FD4B-71DB-45C0-AF50-D7DF24C86641}" type="parTrans" cxnId="{CC259193-432A-4DE0-8AE2-2E1E18048FF4}">
      <dgm:prSet/>
      <dgm:spPr/>
      <dgm:t>
        <a:bodyPr/>
        <a:lstStyle/>
        <a:p>
          <a:endParaRPr lang="en-US"/>
        </a:p>
      </dgm:t>
    </dgm:pt>
    <dgm:pt modelId="{2BF18015-274A-413B-A06B-17CF99D90FD7}" type="sibTrans" cxnId="{CC259193-432A-4DE0-8AE2-2E1E18048FF4}">
      <dgm:prSet/>
      <dgm:spPr/>
      <dgm:t>
        <a:bodyPr/>
        <a:lstStyle/>
        <a:p>
          <a:endParaRPr lang="en-US"/>
        </a:p>
      </dgm:t>
    </dgm:pt>
    <dgm:pt modelId="{A29F880F-EE79-4497-90C5-A487B76FD1C6}">
      <dgm:prSet/>
      <dgm:spPr/>
      <dgm:t>
        <a:bodyPr/>
        <a:lstStyle/>
        <a:p>
          <a:pPr rtl="0"/>
          <a:r>
            <a:rPr lang="en-US" dirty="0" smtClean="0"/>
            <a:t>Provide support throughout the process</a:t>
          </a:r>
          <a:endParaRPr lang="en-US" dirty="0"/>
        </a:p>
      </dgm:t>
    </dgm:pt>
    <dgm:pt modelId="{AEE4A212-31B8-428C-ACB2-8FD85F576312}" type="parTrans" cxnId="{3B832CC6-B239-4244-97B2-FB9F1076B1C2}">
      <dgm:prSet/>
      <dgm:spPr/>
      <dgm:t>
        <a:bodyPr/>
        <a:lstStyle/>
        <a:p>
          <a:endParaRPr lang="en-US"/>
        </a:p>
      </dgm:t>
    </dgm:pt>
    <dgm:pt modelId="{924399F1-F955-43D2-A0FD-5B32A7B0B96A}" type="sibTrans" cxnId="{3B832CC6-B239-4244-97B2-FB9F1076B1C2}">
      <dgm:prSet/>
      <dgm:spPr/>
      <dgm:t>
        <a:bodyPr/>
        <a:lstStyle/>
        <a:p>
          <a:endParaRPr lang="en-US"/>
        </a:p>
      </dgm:t>
    </dgm:pt>
    <dgm:pt modelId="{FE70BFF0-60DF-477E-B2D3-DC78B7934FCC}">
      <dgm:prSet/>
      <dgm:spPr/>
      <dgm:t>
        <a:bodyPr/>
        <a:lstStyle/>
        <a:p>
          <a:pPr rtl="0"/>
          <a:r>
            <a:rPr lang="en-US" dirty="0" smtClean="0"/>
            <a:t>Address high-level policy, regulatory or financial issues</a:t>
          </a:r>
          <a:endParaRPr lang="en-US" dirty="0"/>
        </a:p>
      </dgm:t>
    </dgm:pt>
    <dgm:pt modelId="{D9DC7FF3-A38A-487E-9934-F578314BAB28}" type="parTrans" cxnId="{A2759287-2CBC-4C9E-B985-26B4A490C699}">
      <dgm:prSet/>
      <dgm:spPr/>
      <dgm:t>
        <a:bodyPr/>
        <a:lstStyle/>
        <a:p>
          <a:endParaRPr lang="en-US"/>
        </a:p>
      </dgm:t>
    </dgm:pt>
    <dgm:pt modelId="{D0FF1C11-C846-4017-9E15-E161EBD472FD}" type="sibTrans" cxnId="{A2759287-2CBC-4C9E-B985-26B4A490C699}">
      <dgm:prSet/>
      <dgm:spPr/>
      <dgm:t>
        <a:bodyPr/>
        <a:lstStyle/>
        <a:p>
          <a:endParaRPr lang="en-US"/>
        </a:p>
      </dgm:t>
    </dgm:pt>
    <dgm:pt modelId="{8973CF40-D835-4B6B-81E1-94CAE7C59BD3}">
      <dgm:prSet/>
      <dgm:spPr/>
      <dgm:t>
        <a:bodyPr/>
        <a:lstStyle/>
        <a:p>
          <a:pPr rtl="0"/>
          <a:r>
            <a:rPr lang="en-US" dirty="0" smtClean="0"/>
            <a:t>Assist the Champion and Facilitator in removing obstacles to the team’s success</a:t>
          </a:r>
          <a:endParaRPr lang="en-US" dirty="0"/>
        </a:p>
      </dgm:t>
    </dgm:pt>
    <dgm:pt modelId="{709D9DBC-4E8C-46BD-B20B-F8DC3721A40A}" type="parTrans" cxnId="{D05E2950-19BC-4B84-BF4F-9E83AC6D38D1}">
      <dgm:prSet/>
      <dgm:spPr/>
      <dgm:t>
        <a:bodyPr/>
        <a:lstStyle/>
        <a:p>
          <a:endParaRPr lang="en-US"/>
        </a:p>
      </dgm:t>
    </dgm:pt>
    <dgm:pt modelId="{23EDEB5E-9FCE-4C0B-9737-18E04AA9A643}" type="sibTrans" cxnId="{D05E2950-19BC-4B84-BF4F-9E83AC6D38D1}">
      <dgm:prSet/>
      <dgm:spPr/>
      <dgm:t>
        <a:bodyPr/>
        <a:lstStyle/>
        <a:p>
          <a:endParaRPr lang="en-US"/>
        </a:p>
      </dgm:t>
    </dgm:pt>
    <dgm:pt modelId="{431DFFD5-9523-4CD6-8BBF-6096D2E19B46}">
      <dgm:prSet/>
      <dgm:spPr/>
      <dgm:t>
        <a:bodyPr/>
        <a:lstStyle/>
        <a:p>
          <a:pPr rtl="0"/>
          <a:r>
            <a:rPr lang="en-US" dirty="0" smtClean="0"/>
            <a:t>Hold the Champion accountable for measurable improvement of the target process</a:t>
          </a:r>
          <a:endParaRPr lang="en-US" dirty="0"/>
        </a:p>
      </dgm:t>
    </dgm:pt>
    <dgm:pt modelId="{CB77C018-84C8-4B30-9074-E92F0CD30F12}" type="parTrans" cxnId="{FB906268-7C74-4471-9F6C-D98404BFE655}">
      <dgm:prSet/>
      <dgm:spPr/>
      <dgm:t>
        <a:bodyPr/>
        <a:lstStyle/>
        <a:p>
          <a:endParaRPr lang="en-US"/>
        </a:p>
      </dgm:t>
    </dgm:pt>
    <dgm:pt modelId="{70D3E7B5-453F-4EBC-8CDB-660F05BB5A91}" type="sibTrans" cxnId="{FB906268-7C74-4471-9F6C-D98404BFE655}">
      <dgm:prSet/>
      <dgm:spPr/>
      <dgm:t>
        <a:bodyPr/>
        <a:lstStyle/>
        <a:p>
          <a:endParaRPr lang="en-US"/>
        </a:p>
      </dgm:t>
    </dgm:pt>
    <dgm:pt modelId="{2D245DE5-45E0-41FF-83CD-8B011CF3A8BD}">
      <dgm:prSet/>
      <dgm:spPr/>
      <dgm:t>
        <a:bodyPr/>
        <a:lstStyle/>
        <a:p>
          <a:pPr rtl="0"/>
          <a:r>
            <a:rPr lang="en-US" dirty="0" smtClean="0"/>
            <a:t>Share results with Sr. Leadership team and relevant external shareholders. </a:t>
          </a:r>
          <a:endParaRPr lang="en-US" dirty="0"/>
        </a:p>
      </dgm:t>
    </dgm:pt>
    <dgm:pt modelId="{5C2BCAB0-EA5B-49F9-8227-30A97F6D5425}" type="parTrans" cxnId="{486300A5-31FE-4C59-BB0D-EB4BFB5416AC}">
      <dgm:prSet/>
      <dgm:spPr/>
      <dgm:t>
        <a:bodyPr/>
        <a:lstStyle/>
        <a:p>
          <a:endParaRPr lang="en-US"/>
        </a:p>
      </dgm:t>
    </dgm:pt>
    <dgm:pt modelId="{BE465F99-5397-4793-AA68-2110FF3FFD1A}" type="sibTrans" cxnId="{486300A5-31FE-4C59-BB0D-EB4BFB5416AC}">
      <dgm:prSet/>
      <dgm:spPr/>
      <dgm:t>
        <a:bodyPr/>
        <a:lstStyle/>
        <a:p>
          <a:endParaRPr lang="en-US"/>
        </a:p>
      </dgm:t>
    </dgm:pt>
    <dgm:pt modelId="{B42D90F5-748A-4A95-A82F-8A1A746854C2}" type="pres">
      <dgm:prSet presAssocID="{130841AF-74F7-4F36-BB3C-DA820BA280F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432CA-396C-41BD-A905-0D47AFF9DE17}" type="pres">
      <dgm:prSet presAssocID="{0E7C16E6-9F6E-4E12-84F5-00596B36AAEA}" presName="compNode" presStyleCnt="0"/>
      <dgm:spPr/>
      <dgm:t>
        <a:bodyPr/>
        <a:lstStyle/>
        <a:p>
          <a:endParaRPr lang="en-US"/>
        </a:p>
      </dgm:t>
    </dgm:pt>
    <dgm:pt modelId="{D8F8F7F8-115F-4F0E-A449-4B3FC006B3E9}" type="pres">
      <dgm:prSet presAssocID="{0E7C16E6-9F6E-4E12-84F5-00596B36AAEA}" presName="aNode" presStyleLbl="bgShp" presStyleIdx="0" presStyleCnt="1"/>
      <dgm:spPr/>
      <dgm:t>
        <a:bodyPr/>
        <a:lstStyle/>
        <a:p>
          <a:endParaRPr lang="en-US"/>
        </a:p>
      </dgm:t>
    </dgm:pt>
    <dgm:pt modelId="{02E5A0FD-0CF9-4E03-A01F-13E79DF3CF48}" type="pres">
      <dgm:prSet presAssocID="{0E7C16E6-9F6E-4E12-84F5-00596B36AAEA}" presName="textNode" presStyleLbl="bgShp" presStyleIdx="0" presStyleCnt="1"/>
      <dgm:spPr/>
      <dgm:t>
        <a:bodyPr/>
        <a:lstStyle/>
        <a:p>
          <a:endParaRPr lang="en-US"/>
        </a:p>
      </dgm:t>
    </dgm:pt>
    <dgm:pt modelId="{B2ECC35A-A1FF-43E7-90F1-9EF44D144C46}" type="pres">
      <dgm:prSet presAssocID="{0E7C16E6-9F6E-4E12-84F5-00596B36AAEA}" presName="compChildNode" presStyleCnt="0"/>
      <dgm:spPr/>
      <dgm:t>
        <a:bodyPr/>
        <a:lstStyle/>
        <a:p>
          <a:endParaRPr lang="en-US"/>
        </a:p>
      </dgm:t>
    </dgm:pt>
    <dgm:pt modelId="{27CD382E-537B-40EF-9C90-761D63EB9562}" type="pres">
      <dgm:prSet presAssocID="{0E7C16E6-9F6E-4E12-84F5-00596B36AAEA}" presName="theInnerList" presStyleCnt="0"/>
      <dgm:spPr/>
      <dgm:t>
        <a:bodyPr/>
        <a:lstStyle/>
        <a:p>
          <a:endParaRPr lang="en-US"/>
        </a:p>
      </dgm:t>
    </dgm:pt>
    <dgm:pt modelId="{DA05AD70-79FB-4E9F-9AA4-6690E7945D1E}" type="pres">
      <dgm:prSet presAssocID="{A29F880F-EE79-4497-90C5-A487B76FD1C6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9C883-1C2D-49CE-BE5B-8F422CB8E0BD}" type="pres">
      <dgm:prSet presAssocID="{A29F880F-EE79-4497-90C5-A487B76FD1C6}" presName="aSpace2" presStyleCnt="0"/>
      <dgm:spPr/>
      <dgm:t>
        <a:bodyPr/>
        <a:lstStyle/>
        <a:p>
          <a:endParaRPr lang="en-US"/>
        </a:p>
      </dgm:t>
    </dgm:pt>
    <dgm:pt modelId="{FD089673-6075-495A-B6E5-CA9F59333A78}" type="pres">
      <dgm:prSet presAssocID="{FE70BFF0-60DF-477E-B2D3-DC78B7934FCC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706C9-5E0E-4BDB-BF06-90D4A5AC4C1E}" type="pres">
      <dgm:prSet presAssocID="{FE70BFF0-60DF-477E-B2D3-DC78B7934FCC}" presName="aSpace2" presStyleCnt="0"/>
      <dgm:spPr/>
      <dgm:t>
        <a:bodyPr/>
        <a:lstStyle/>
        <a:p>
          <a:endParaRPr lang="en-US"/>
        </a:p>
      </dgm:t>
    </dgm:pt>
    <dgm:pt modelId="{9FCB6030-FDA6-43A5-ABC0-8A7814C9EDBE}" type="pres">
      <dgm:prSet presAssocID="{8973CF40-D835-4B6B-81E1-94CAE7C59BD3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51EE2-C609-4E5B-A6A8-A8579E818F91}" type="pres">
      <dgm:prSet presAssocID="{8973CF40-D835-4B6B-81E1-94CAE7C59BD3}" presName="aSpace2" presStyleCnt="0"/>
      <dgm:spPr/>
      <dgm:t>
        <a:bodyPr/>
        <a:lstStyle/>
        <a:p>
          <a:endParaRPr lang="en-US"/>
        </a:p>
      </dgm:t>
    </dgm:pt>
    <dgm:pt modelId="{F796CD2E-7A3D-43CE-8995-BD1AC40F394F}" type="pres">
      <dgm:prSet presAssocID="{431DFFD5-9523-4CD6-8BBF-6096D2E19B46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A74AC-DDD5-4642-810E-6704132F0B5C}" type="pres">
      <dgm:prSet presAssocID="{431DFFD5-9523-4CD6-8BBF-6096D2E19B46}" presName="aSpace2" presStyleCnt="0"/>
      <dgm:spPr/>
      <dgm:t>
        <a:bodyPr/>
        <a:lstStyle/>
        <a:p>
          <a:endParaRPr lang="en-US"/>
        </a:p>
      </dgm:t>
    </dgm:pt>
    <dgm:pt modelId="{21575578-0E7F-4C81-846F-FD6A4CFF5263}" type="pres">
      <dgm:prSet presAssocID="{2D245DE5-45E0-41FF-83CD-8B011CF3A8BD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5E2950-19BC-4B84-BF4F-9E83AC6D38D1}" srcId="{0E7C16E6-9F6E-4E12-84F5-00596B36AAEA}" destId="{8973CF40-D835-4B6B-81E1-94CAE7C59BD3}" srcOrd="2" destOrd="0" parTransId="{709D9DBC-4E8C-46BD-B20B-F8DC3721A40A}" sibTransId="{23EDEB5E-9FCE-4C0B-9737-18E04AA9A643}"/>
    <dgm:cxn modelId="{A2759287-2CBC-4C9E-B985-26B4A490C699}" srcId="{0E7C16E6-9F6E-4E12-84F5-00596B36AAEA}" destId="{FE70BFF0-60DF-477E-B2D3-DC78B7934FCC}" srcOrd="1" destOrd="0" parTransId="{D9DC7FF3-A38A-487E-9934-F578314BAB28}" sibTransId="{D0FF1C11-C846-4017-9E15-E161EBD472FD}"/>
    <dgm:cxn modelId="{0AC8ABBB-529F-4B57-95B9-B20D525A4C67}" type="presOf" srcId="{130841AF-74F7-4F36-BB3C-DA820BA280F7}" destId="{B42D90F5-748A-4A95-A82F-8A1A746854C2}" srcOrd="0" destOrd="0" presId="urn:microsoft.com/office/officeart/2005/8/layout/lProcess2"/>
    <dgm:cxn modelId="{CC259193-432A-4DE0-8AE2-2E1E18048FF4}" srcId="{130841AF-74F7-4F36-BB3C-DA820BA280F7}" destId="{0E7C16E6-9F6E-4E12-84F5-00596B36AAEA}" srcOrd="0" destOrd="0" parTransId="{9F55FD4B-71DB-45C0-AF50-D7DF24C86641}" sibTransId="{2BF18015-274A-413B-A06B-17CF99D90FD7}"/>
    <dgm:cxn modelId="{BF80AF29-3E8B-4D49-B7B1-1450A6F1364C}" type="presOf" srcId="{A29F880F-EE79-4497-90C5-A487B76FD1C6}" destId="{DA05AD70-79FB-4E9F-9AA4-6690E7945D1E}" srcOrd="0" destOrd="0" presId="urn:microsoft.com/office/officeart/2005/8/layout/lProcess2"/>
    <dgm:cxn modelId="{423601CD-28F3-40C1-98BB-C542856238BF}" type="presOf" srcId="{0E7C16E6-9F6E-4E12-84F5-00596B36AAEA}" destId="{02E5A0FD-0CF9-4E03-A01F-13E79DF3CF48}" srcOrd="1" destOrd="0" presId="urn:microsoft.com/office/officeart/2005/8/layout/lProcess2"/>
    <dgm:cxn modelId="{05BA65A6-B686-4296-B3B6-B4F6C62B28B8}" type="presOf" srcId="{0E7C16E6-9F6E-4E12-84F5-00596B36AAEA}" destId="{D8F8F7F8-115F-4F0E-A449-4B3FC006B3E9}" srcOrd="0" destOrd="0" presId="urn:microsoft.com/office/officeart/2005/8/layout/lProcess2"/>
    <dgm:cxn modelId="{FB906268-7C74-4471-9F6C-D98404BFE655}" srcId="{0E7C16E6-9F6E-4E12-84F5-00596B36AAEA}" destId="{431DFFD5-9523-4CD6-8BBF-6096D2E19B46}" srcOrd="3" destOrd="0" parTransId="{CB77C018-84C8-4B30-9074-E92F0CD30F12}" sibTransId="{70D3E7B5-453F-4EBC-8CDB-660F05BB5A91}"/>
    <dgm:cxn modelId="{71B54907-08F7-482D-B502-326EB9253A45}" type="presOf" srcId="{8973CF40-D835-4B6B-81E1-94CAE7C59BD3}" destId="{9FCB6030-FDA6-43A5-ABC0-8A7814C9EDBE}" srcOrd="0" destOrd="0" presId="urn:microsoft.com/office/officeart/2005/8/layout/lProcess2"/>
    <dgm:cxn modelId="{486300A5-31FE-4C59-BB0D-EB4BFB5416AC}" srcId="{0E7C16E6-9F6E-4E12-84F5-00596B36AAEA}" destId="{2D245DE5-45E0-41FF-83CD-8B011CF3A8BD}" srcOrd="4" destOrd="0" parTransId="{5C2BCAB0-EA5B-49F9-8227-30A97F6D5425}" sibTransId="{BE465F99-5397-4793-AA68-2110FF3FFD1A}"/>
    <dgm:cxn modelId="{29DD68C6-135D-4BFA-853F-60AE920CA8CE}" type="presOf" srcId="{FE70BFF0-60DF-477E-B2D3-DC78B7934FCC}" destId="{FD089673-6075-495A-B6E5-CA9F59333A78}" srcOrd="0" destOrd="0" presId="urn:microsoft.com/office/officeart/2005/8/layout/lProcess2"/>
    <dgm:cxn modelId="{CC8712AB-F8C5-49FA-88E2-38FE6C0C1846}" type="presOf" srcId="{2D245DE5-45E0-41FF-83CD-8B011CF3A8BD}" destId="{21575578-0E7F-4C81-846F-FD6A4CFF5263}" srcOrd="0" destOrd="0" presId="urn:microsoft.com/office/officeart/2005/8/layout/lProcess2"/>
    <dgm:cxn modelId="{3B832CC6-B239-4244-97B2-FB9F1076B1C2}" srcId="{0E7C16E6-9F6E-4E12-84F5-00596B36AAEA}" destId="{A29F880F-EE79-4497-90C5-A487B76FD1C6}" srcOrd="0" destOrd="0" parTransId="{AEE4A212-31B8-428C-ACB2-8FD85F576312}" sibTransId="{924399F1-F955-43D2-A0FD-5B32A7B0B96A}"/>
    <dgm:cxn modelId="{DC370EE4-441C-4B2F-958D-486AC15E57D2}" type="presOf" srcId="{431DFFD5-9523-4CD6-8BBF-6096D2E19B46}" destId="{F796CD2E-7A3D-43CE-8995-BD1AC40F394F}" srcOrd="0" destOrd="0" presId="urn:microsoft.com/office/officeart/2005/8/layout/lProcess2"/>
    <dgm:cxn modelId="{717B8DD1-2B79-4FBD-85F5-C729C80A6136}" type="presParOf" srcId="{B42D90F5-748A-4A95-A82F-8A1A746854C2}" destId="{E78432CA-396C-41BD-A905-0D47AFF9DE17}" srcOrd="0" destOrd="0" presId="urn:microsoft.com/office/officeart/2005/8/layout/lProcess2"/>
    <dgm:cxn modelId="{CA2BEEBC-4BC0-45FC-B305-346393A5CC76}" type="presParOf" srcId="{E78432CA-396C-41BD-A905-0D47AFF9DE17}" destId="{D8F8F7F8-115F-4F0E-A449-4B3FC006B3E9}" srcOrd="0" destOrd="0" presId="urn:microsoft.com/office/officeart/2005/8/layout/lProcess2"/>
    <dgm:cxn modelId="{E29AEBA3-8442-426B-BBDB-354E5B3CDBCB}" type="presParOf" srcId="{E78432CA-396C-41BD-A905-0D47AFF9DE17}" destId="{02E5A0FD-0CF9-4E03-A01F-13E79DF3CF48}" srcOrd="1" destOrd="0" presId="urn:microsoft.com/office/officeart/2005/8/layout/lProcess2"/>
    <dgm:cxn modelId="{E175F030-9F27-4CE0-8AFB-C59D9CD54FFF}" type="presParOf" srcId="{E78432CA-396C-41BD-A905-0D47AFF9DE17}" destId="{B2ECC35A-A1FF-43E7-90F1-9EF44D144C46}" srcOrd="2" destOrd="0" presId="urn:microsoft.com/office/officeart/2005/8/layout/lProcess2"/>
    <dgm:cxn modelId="{E7D81B52-419E-4862-91F6-85492334380B}" type="presParOf" srcId="{B2ECC35A-A1FF-43E7-90F1-9EF44D144C46}" destId="{27CD382E-537B-40EF-9C90-761D63EB9562}" srcOrd="0" destOrd="0" presId="urn:microsoft.com/office/officeart/2005/8/layout/lProcess2"/>
    <dgm:cxn modelId="{836C49CA-3597-4AD1-A67D-E172C4D58500}" type="presParOf" srcId="{27CD382E-537B-40EF-9C90-761D63EB9562}" destId="{DA05AD70-79FB-4E9F-9AA4-6690E7945D1E}" srcOrd="0" destOrd="0" presId="urn:microsoft.com/office/officeart/2005/8/layout/lProcess2"/>
    <dgm:cxn modelId="{0D014EAD-88DC-46F1-AAC7-346C6D18D43A}" type="presParOf" srcId="{27CD382E-537B-40EF-9C90-761D63EB9562}" destId="{5839C883-1C2D-49CE-BE5B-8F422CB8E0BD}" srcOrd="1" destOrd="0" presId="urn:microsoft.com/office/officeart/2005/8/layout/lProcess2"/>
    <dgm:cxn modelId="{D3583A48-6A85-4AAF-BF7B-128F2B20C918}" type="presParOf" srcId="{27CD382E-537B-40EF-9C90-761D63EB9562}" destId="{FD089673-6075-495A-B6E5-CA9F59333A78}" srcOrd="2" destOrd="0" presId="urn:microsoft.com/office/officeart/2005/8/layout/lProcess2"/>
    <dgm:cxn modelId="{B41816EF-7D30-44DD-8AE1-5B94D9BA8078}" type="presParOf" srcId="{27CD382E-537B-40EF-9C90-761D63EB9562}" destId="{5BB706C9-5E0E-4BDB-BF06-90D4A5AC4C1E}" srcOrd="3" destOrd="0" presId="urn:microsoft.com/office/officeart/2005/8/layout/lProcess2"/>
    <dgm:cxn modelId="{610D41DF-60E8-4408-81D2-584DAB31D384}" type="presParOf" srcId="{27CD382E-537B-40EF-9C90-761D63EB9562}" destId="{9FCB6030-FDA6-43A5-ABC0-8A7814C9EDBE}" srcOrd="4" destOrd="0" presId="urn:microsoft.com/office/officeart/2005/8/layout/lProcess2"/>
    <dgm:cxn modelId="{02BEF352-3B3C-4725-AE78-88D9DD1CCD33}" type="presParOf" srcId="{27CD382E-537B-40EF-9C90-761D63EB9562}" destId="{83551EE2-C609-4E5B-A6A8-A8579E818F91}" srcOrd="5" destOrd="0" presId="urn:microsoft.com/office/officeart/2005/8/layout/lProcess2"/>
    <dgm:cxn modelId="{3B3C4EDA-5292-4168-A718-3BBE8742C773}" type="presParOf" srcId="{27CD382E-537B-40EF-9C90-761D63EB9562}" destId="{F796CD2E-7A3D-43CE-8995-BD1AC40F394F}" srcOrd="6" destOrd="0" presId="urn:microsoft.com/office/officeart/2005/8/layout/lProcess2"/>
    <dgm:cxn modelId="{8E338FD0-CEAB-41D4-89EE-05B5A18184CC}" type="presParOf" srcId="{27CD382E-537B-40EF-9C90-761D63EB9562}" destId="{F34A74AC-DDD5-4642-810E-6704132F0B5C}" srcOrd="7" destOrd="0" presId="urn:microsoft.com/office/officeart/2005/8/layout/lProcess2"/>
    <dgm:cxn modelId="{0897BE42-6B73-44FB-A392-58E66AB43552}" type="presParOf" srcId="{27CD382E-537B-40EF-9C90-761D63EB9562}" destId="{21575578-0E7F-4C81-846F-FD6A4CFF5263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79557A-E2A7-46FF-B97B-40B693E229F4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5F6E10-2207-4B83-B163-5B92FEBCB04A}">
      <dgm:prSet/>
      <dgm:spPr/>
      <dgm:t>
        <a:bodyPr/>
        <a:lstStyle/>
        <a:p>
          <a:pPr rtl="0"/>
          <a:r>
            <a:rPr lang="en-US" dirty="0" smtClean="0"/>
            <a:t>Champion / Process Owner</a:t>
          </a:r>
          <a:endParaRPr lang="en-US" dirty="0"/>
        </a:p>
      </dgm:t>
    </dgm:pt>
    <dgm:pt modelId="{66C6C279-5DE4-48AA-B969-A906560E72E2}" type="parTrans" cxnId="{3C8AF160-F4C3-4A4A-B387-D7DC1B597C81}">
      <dgm:prSet/>
      <dgm:spPr/>
      <dgm:t>
        <a:bodyPr/>
        <a:lstStyle/>
        <a:p>
          <a:endParaRPr lang="en-US"/>
        </a:p>
      </dgm:t>
    </dgm:pt>
    <dgm:pt modelId="{31C48667-FE8F-4FA9-AB35-56F856078D58}" type="sibTrans" cxnId="{3C8AF160-F4C3-4A4A-B387-D7DC1B597C81}">
      <dgm:prSet/>
      <dgm:spPr/>
      <dgm:t>
        <a:bodyPr/>
        <a:lstStyle/>
        <a:p>
          <a:endParaRPr lang="en-US"/>
        </a:p>
      </dgm:t>
    </dgm:pt>
    <dgm:pt modelId="{431D1584-840C-4188-B32B-36987F6A1560}">
      <dgm:prSet/>
      <dgm:spPr/>
      <dgm:t>
        <a:bodyPr/>
        <a:lstStyle/>
        <a:p>
          <a:pPr rtl="0"/>
          <a:r>
            <a:rPr lang="en-US" dirty="0" smtClean="0"/>
            <a:t>Assist with event planning </a:t>
          </a:r>
          <a:endParaRPr lang="en-US" dirty="0"/>
        </a:p>
      </dgm:t>
    </dgm:pt>
    <dgm:pt modelId="{30477981-5198-48BC-A3F7-40D8877C23E9}" type="parTrans" cxnId="{588B2602-B877-42F1-A0CC-5435D81875E3}">
      <dgm:prSet/>
      <dgm:spPr/>
      <dgm:t>
        <a:bodyPr/>
        <a:lstStyle/>
        <a:p>
          <a:endParaRPr lang="en-US"/>
        </a:p>
      </dgm:t>
    </dgm:pt>
    <dgm:pt modelId="{4F11C21A-CDAD-4A32-8097-A091A80EC286}" type="sibTrans" cxnId="{588B2602-B877-42F1-A0CC-5435D81875E3}">
      <dgm:prSet/>
      <dgm:spPr/>
      <dgm:t>
        <a:bodyPr/>
        <a:lstStyle/>
        <a:p>
          <a:endParaRPr lang="en-US"/>
        </a:p>
      </dgm:t>
    </dgm:pt>
    <dgm:pt modelId="{D678A7A0-9201-47BA-B35D-EE321DE95046}">
      <dgm:prSet/>
      <dgm:spPr/>
      <dgm:t>
        <a:bodyPr/>
        <a:lstStyle/>
        <a:p>
          <a:pPr rtl="0"/>
          <a:r>
            <a:rPr lang="en-US" dirty="0" smtClean="0"/>
            <a:t>Provide support throughout the process</a:t>
          </a:r>
          <a:endParaRPr lang="en-US" dirty="0"/>
        </a:p>
      </dgm:t>
    </dgm:pt>
    <dgm:pt modelId="{C198DA35-17DF-48EB-BC21-18223BABF547}" type="parTrans" cxnId="{31521A29-1FA7-4A67-BC99-AFE53B198976}">
      <dgm:prSet/>
      <dgm:spPr/>
      <dgm:t>
        <a:bodyPr/>
        <a:lstStyle/>
        <a:p>
          <a:endParaRPr lang="en-US"/>
        </a:p>
      </dgm:t>
    </dgm:pt>
    <dgm:pt modelId="{37C78AF7-36E7-4155-A6E1-3D04DA246A24}" type="sibTrans" cxnId="{31521A29-1FA7-4A67-BC99-AFE53B198976}">
      <dgm:prSet/>
      <dgm:spPr/>
      <dgm:t>
        <a:bodyPr/>
        <a:lstStyle/>
        <a:p>
          <a:endParaRPr lang="en-US"/>
        </a:p>
      </dgm:t>
    </dgm:pt>
    <dgm:pt modelId="{36E7FC09-0917-4398-A775-66C37195D130}">
      <dgm:prSet/>
      <dgm:spPr/>
      <dgm:t>
        <a:bodyPr/>
        <a:lstStyle/>
        <a:p>
          <a:pPr rtl="0"/>
          <a:r>
            <a:rPr lang="en-US" dirty="0" smtClean="0"/>
            <a:t>May or may not be on the team</a:t>
          </a:r>
          <a:endParaRPr lang="en-US" dirty="0"/>
        </a:p>
      </dgm:t>
    </dgm:pt>
    <dgm:pt modelId="{99A1EC88-7FB3-4831-9579-E722930F2A1B}" type="parTrans" cxnId="{6A78CC95-765C-4E42-AD9B-3C814B28707E}">
      <dgm:prSet/>
      <dgm:spPr/>
      <dgm:t>
        <a:bodyPr/>
        <a:lstStyle/>
        <a:p>
          <a:endParaRPr lang="en-US"/>
        </a:p>
      </dgm:t>
    </dgm:pt>
    <dgm:pt modelId="{9EC73FCE-6C2E-49B2-8B41-08799D80B208}" type="sibTrans" cxnId="{6A78CC95-765C-4E42-AD9B-3C814B28707E}">
      <dgm:prSet/>
      <dgm:spPr/>
      <dgm:t>
        <a:bodyPr/>
        <a:lstStyle/>
        <a:p>
          <a:endParaRPr lang="en-US"/>
        </a:p>
      </dgm:t>
    </dgm:pt>
    <dgm:pt modelId="{61AFDE44-50F8-4180-9295-EACF924C8479}">
      <dgm:prSet/>
      <dgm:spPr/>
      <dgm:t>
        <a:bodyPr/>
        <a:lstStyle/>
        <a:p>
          <a:pPr rtl="0"/>
          <a:r>
            <a:rPr lang="en-US" dirty="0" smtClean="0"/>
            <a:t>Hold team accountable for results and follow-up activities (Kaizen Newspaper)</a:t>
          </a:r>
          <a:endParaRPr lang="en-US" dirty="0"/>
        </a:p>
      </dgm:t>
    </dgm:pt>
    <dgm:pt modelId="{3840EBA0-12FC-42C9-9DDD-EC1A4C4113C3}" type="parTrans" cxnId="{4ED25C13-EFE5-4A98-BE72-9083389EB4E8}">
      <dgm:prSet/>
      <dgm:spPr/>
      <dgm:t>
        <a:bodyPr/>
        <a:lstStyle/>
        <a:p>
          <a:endParaRPr lang="en-US"/>
        </a:p>
      </dgm:t>
    </dgm:pt>
    <dgm:pt modelId="{0A6E0C76-2781-40E1-AF18-40C7931C34AF}" type="sibTrans" cxnId="{4ED25C13-EFE5-4A98-BE72-9083389EB4E8}">
      <dgm:prSet/>
      <dgm:spPr/>
      <dgm:t>
        <a:bodyPr/>
        <a:lstStyle/>
        <a:p>
          <a:endParaRPr lang="en-US"/>
        </a:p>
      </dgm:t>
    </dgm:pt>
    <dgm:pt modelId="{FE3C3804-9D82-4EF7-8669-169F7E5D61D9}">
      <dgm:prSet/>
      <dgm:spPr/>
      <dgm:t>
        <a:bodyPr/>
        <a:lstStyle/>
        <a:p>
          <a:pPr rtl="0"/>
          <a:r>
            <a:rPr lang="en-US" dirty="0" smtClean="0"/>
            <a:t>Assist with establishing event scope, objectives, and boundaries, team formation, planning checklist items</a:t>
          </a:r>
          <a:endParaRPr lang="en-US" dirty="0"/>
        </a:p>
      </dgm:t>
    </dgm:pt>
    <dgm:pt modelId="{EA940064-F464-49EA-BEC7-2786EFC64E01}" type="parTrans" cxnId="{3CC349A6-9DEE-49C0-9772-81B56808C59A}">
      <dgm:prSet/>
      <dgm:spPr/>
      <dgm:t>
        <a:bodyPr/>
        <a:lstStyle/>
        <a:p>
          <a:endParaRPr lang="en-US"/>
        </a:p>
      </dgm:t>
    </dgm:pt>
    <dgm:pt modelId="{926E24E1-5A42-4F0A-8B39-AE5FA891ADB1}" type="sibTrans" cxnId="{3CC349A6-9DEE-49C0-9772-81B56808C59A}">
      <dgm:prSet/>
      <dgm:spPr/>
      <dgm:t>
        <a:bodyPr/>
        <a:lstStyle/>
        <a:p>
          <a:endParaRPr lang="en-US"/>
        </a:p>
      </dgm:t>
    </dgm:pt>
    <dgm:pt modelId="{F34479E5-3FCA-4B2C-88AF-9EA2091AB22D}" type="pres">
      <dgm:prSet presAssocID="{1379557A-E2A7-46FF-B97B-40B693E229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70B79E-A3CF-4870-A16A-10B70DDA7D45}" type="pres">
      <dgm:prSet presAssocID="{995F6E10-2207-4B83-B163-5B92FEBCB04A}" presName="compNode" presStyleCnt="0"/>
      <dgm:spPr/>
      <dgm:t>
        <a:bodyPr/>
        <a:lstStyle/>
        <a:p>
          <a:endParaRPr lang="en-US"/>
        </a:p>
      </dgm:t>
    </dgm:pt>
    <dgm:pt modelId="{EFC12A05-40C5-471B-9C6A-43EBE28F0971}" type="pres">
      <dgm:prSet presAssocID="{995F6E10-2207-4B83-B163-5B92FEBCB04A}" presName="aNode" presStyleLbl="bgShp" presStyleIdx="0" presStyleCnt="1"/>
      <dgm:spPr/>
      <dgm:t>
        <a:bodyPr/>
        <a:lstStyle/>
        <a:p>
          <a:endParaRPr lang="en-US"/>
        </a:p>
      </dgm:t>
    </dgm:pt>
    <dgm:pt modelId="{B1865805-620D-40BD-8B90-5B74704C4970}" type="pres">
      <dgm:prSet presAssocID="{995F6E10-2207-4B83-B163-5B92FEBCB04A}" presName="textNode" presStyleLbl="bgShp" presStyleIdx="0" presStyleCnt="1"/>
      <dgm:spPr/>
      <dgm:t>
        <a:bodyPr/>
        <a:lstStyle/>
        <a:p>
          <a:endParaRPr lang="en-US"/>
        </a:p>
      </dgm:t>
    </dgm:pt>
    <dgm:pt modelId="{230A4A8A-F37A-4212-BCAD-CE8B9DB92EA4}" type="pres">
      <dgm:prSet presAssocID="{995F6E10-2207-4B83-B163-5B92FEBCB04A}" presName="compChildNode" presStyleCnt="0"/>
      <dgm:spPr/>
      <dgm:t>
        <a:bodyPr/>
        <a:lstStyle/>
        <a:p>
          <a:endParaRPr lang="en-US"/>
        </a:p>
      </dgm:t>
    </dgm:pt>
    <dgm:pt modelId="{DB5BB72B-017E-4D3D-B235-1791AF77C15E}" type="pres">
      <dgm:prSet presAssocID="{995F6E10-2207-4B83-B163-5B92FEBCB04A}" presName="theInnerList" presStyleCnt="0"/>
      <dgm:spPr/>
      <dgm:t>
        <a:bodyPr/>
        <a:lstStyle/>
        <a:p>
          <a:endParaRPr lang="en-US"/>
        </a:p>
      </dgm:t>
    </dgm:pt>
    <dgm:pt modelId="{495861FC-92AC-4C59-B14B-15B40666C238}" type="pres">
      <dgm:prSet presAssocID="{431D1584-840C-4188-B32B-36987F6A1560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37CF4-8D54-44B3-967B-FC19F953E91B}" type="pres">
      <dgm:prSet presAssocID="{431D1584-840C-4188-B32B-36987F6A1560}" presName="aSpace2" presStyleCnt="0"/>
      <dgm:spPr/>
      <dgm:t>
        <a:bodyPr/>
        <a:lstStyle/>
        <a:p>
          <a:endParaRPr lang="en-US"/>
        </a:p>
      </dgm:t>
    </dgm:pt>
    <dgm:pt modelId="{F0EF4C92-A83A-4C37-A0D9-1B24EDE0C44C}" type="pres">
      <dgm:prSet presAssocID="{D678A7A0-9201-47BA-B35D-EE321DE95046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981F4-DFAD-4CAC-9129-BAE2E5DEF9F7}" type="pres">
      <dgm:prSet presAssocID="{D678A7A0-9201-47BA-B35D-EE321DE95046}" presName="aSpace2" presStyleCnt="0"/>
      <dgm:spPr/>
      <dgm:t>
        <a:bodyPr/>
        <a:lstStyle/>
        <a:p>
          <a:endParaRPr lang="en-US"/>
        </a:p>
      </dgm:t>
    </dgm:pt>
    <dgm:pt modelId="{C138978C-BD40-408C-9C39-BB66D171606B}" type="pres">
      <dgm:prSet presAssocID="{36E7FC09-0917-4398-A775-66C37195D130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A608C-DE9A-4D15-8960-C4A2E910CBBA}" type="pres">
      <dgm:prSet presAssocID="{36E7FC09-0917-4398-A775-66C37195D130}" presName="aSpace2" presStyleCnt="0"/>
      <dgm:spPr/>
      <dgm:t>
        <a:bodyPr/>
        <a:lstStyle/>
        <a:p>
          <a:endParaRPr lang="en-US"/>
        </a:p>
      </dgm:t>
    </dgm:pt>
    <dgm:pt modelId="{03880B65-E564-4303-BAB1-7E9B7544CC2C}" type="pres">
      <dgm:prSet presAssocID="{61AFDE44-50F8-4180-9295-EACF924C8479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D6A2E-E673-4AD9-8497-7595AA8E96F0}" type="pres">
      <dgm:prSet presAssocID="{61AFDE44-50F8-4180-9295-EACF924C8479}" presName="aSpace2" presStyleCnt="0"/>
      <dgm:spPr/>
      <dgm:t>
        <a:bodyPr/>
        <a:lstStyle/>
        <a:p>
          <a:endParaRPr lang="en-US"/>
        </a:p>
      </dgm:t>
    </dgm:pt>
    <dgm:pt modelId="{277D6826-17D5-469F-ADAB-6A1560C1E383}" type="pres">
      <dgm:prSet presAssocID="{FE3C3804-9D82-4EF7-8669-169F7E5D61D9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E29CFE-1FF7-40E6-8B55-2337A566001E}" type="presOf" srcId="{995F6E10-2207-4B83-B163-5B92FEBCB04A}" destId="{B1865805-620D-40BD-8B90-5B74704C4970}" srcOrd="1" destOrd="0" presId="urn:microsoft.com/office/officeart/2005/8/layout/lProcess2"/>
    <dgm:cxn modelId="{4ED25C13-EFE5-4A98-BE72-9083389EB4E8}" srcId="{995F6E10-2207-4B83-B163-5B92FEBCB04A}" destId="{61AFDE44-50F8-4180-9295-EACF924C8479}" srcOrd="3" destOrd="0" parTransId="{3840EBA0-12FC-42C9-9DDD-EC1A4C4113C3}" sibTransId="{0A6E0C76-2781-40E1-AF18-40C7931C34AF}"/>
    <dgm:cxn modelId="{4536BDCE-D72B-4BB7-A4DB-A35AC8663D46}" type="presOf" srcId="{D678A7A0-9201-47BA-B35D-EE321DE95046}" destId="{F0EF4C92-A83A-4C37-A0D9-1B24EDE0C44C}" srcOrd="0" destOrd="0" presId="urn:microsoft.com/office/officeart/2005/8/layout/lProcess2"/>
    <dgm:cxn modelId="{31521A29-1FA7-4A67-BC99-AFE53B198976}" srcId="{995F6E10-2207-4B83-B163-5B92FEBCB04A}" destId="{D678A7A0-9201-47BA-B35D-EE321DE95046}" srcOrd="1" destOrd="0" parTransId="{C198DA35-17DF-48EB-BC21-18223BABF547}" sibTransId="{37C78AF7-36E7-4155-A6E1-3D04DA246A24}"/>
    <dgm:cxn modelId="{0294E1EC-260F-4610-90E6-E795258F7C40}" type="presOf" srcId="{431D1584-840C-4188-B32B-36987F6A1560}" destId="{495861FC-92AC-4C59-B14B-15B40666C238}" srcOrd="0" destOrd="0" presId="urn:microsoft.com/office/officeart/2005/8/layout/lProcess2"/>
    <dgm:cxn modelId="{6A78CC95-765C-4E42-AD9B-3C814B28707E}" srcId="{995F6E10-2207-4B83-B163-5B92FEBCB04A}" destId="{36E7FC09-0917-4398-A775-66C37195D130}" srcOrd="2" destOrd="0" parTransId="{99A1EC88-7FB3-4831-9579-E722930F2A1B}" sibTransId="{9EC73FCE-6C2E-49B2-8B41-08799D80B208}"/>
    <dgm:cxn modelId="{3CC349A6-9DEE-49C0-9772-81B56808C59A}" srcId="{995F6E10-2207-4B83-B163-5B92FEBCB04A}" destId="{FE3C3804-9D82-4EF7-8669-169F7E5D61D9}" srcOrd="4" destOrd="0" parTransId="{EA940064-F464-49EA-BEC7-2786EFC64E01}" sibTransId="{926E24E1-5A42-4F0A-8B39-AE5FA891ADB1}"/>
    <dgm:cxn modelId="{8D3481D2-E237-46BF-8297-079B4182A49C}" type="presOf" srcId="{1379557A-E2A7-46FF-B97B-40B693E229F4}" destId="{F34479E5-3FCA-4B2C-88AF-9EA2091AB22D}" srcOrd="0" destOrd="0" presId="urn:microsoft.com/office/officeart/2005/8/layout/lProcess2"/>
    <dgm:cxn modelId="{6815D67C-E8F4-428F-BC6C-B167ACAFDE36}" type="presOf" srcId="{FE3C3804-9D82-4EF7-8669-169F7E5D61D9}" destId="{277D6826-17D5-469F-ADAB-6A1560C1E383}" srcOrd="0" destOrd="0" presId="urn:microsoft.com/office/officeart/2005/8/layout/lProcess2"/>
    <dgm:cxn modelId="{1A54B402-CF28-4109-8184-1D518F6DCA58}" type="presOf" srcId="{61AFDE44-50F8-4180-9295-EACF924C8479}" destId="{03880B65-E564-4303-BAB1-7E9B7544CC2C}" srcOrd="0" destOrd="0" presId="urn:microsoft.com/office/officeart/2005/8/layout/lProcess2"/>
    <dgm:cxn modelId="{3C8AF160-F4C3-4A4A-B387-D7DC1B597C81}" srcId="{1379557A-E2A7-46FF-B97B-40B693E229F4}" destId="{995F6E10-2207-4B83-B163-5B92FEBCB04A}" srcOrd="0" destOrd="0" parTransId="{66C6C279-5DE4-48AA-B969-A906560E72E2}" sibTransId="{31C48667-FE8F-4FA9-AB35-56F856078D58}"/>
    <dgm:cxn modelId="{DAA97AE2-74DB-48EC-8D26-1A8748553696}" type="presOf" srcId="{36E7FC09-0917-4398-A775-66C37195D130}" destId="{C138978C-BD40-408C-9C39-BB66D171606B}" srcOrd="0" destOrd="0" presId="urn:microsoft.com/office/officeart/2005/8/layout/lProcess2"/>
    <dgm:cxn modelId="{588B2602-B877-42F1-A0CC-5435D81875E3}" srcId="{995F6E10-2207-4B83-B163-5B92FEBCB04A}" destId="{431D1584-840C-4188-B32B-36987F6A1560}" srcOrd="0" destOrd="0" parTransId="{30477981-5198-48BC-A3F7-40D8877C23E9}" sibTransId="{4F11C21A-CDAD-4A32-8097-A091A80EC286}"/>
    <dgm:cxn modelId="{BFBC7695-EBB2-4DCB-91CD-DD966192F4A8}" type="presOf" srcId="{995F6E10-2207-4B83-B163-5B92FEBCB04A}" destId="{EFC12A05-40C5-471B-9C6A-43EBE28F0971}" srcOrd="0" destOrd="0" presId="urn:microsoft.com/office/officeart/2005/8/layout/lProcess2"/>
    <dgm:cxn modelId="{EE04D543-8E66-446F-896B-AE5D698DE452}" type="presParOf" srcId="{F34479E5-3FCA-4B2C-88AF-9EA2091AB22D}" destId="{F670B79E-A3CF-4870-A16A-10B70DDA7D45}" srcOrd="0" destOrd="0" presId="urn:microsoft.com/office/officeart/2005/8/layout/lProcess2"/>
    <dgm:cxn modelId="{35CFD93E-B807-4D45-A5DA-E3115266C01B}" type="presParOf" srcId="{F670B79E-A3CF-4870-A16A-10B70DDA7D45}" destId="{EFC12A05-40C5-471B-9C6A-43EBE28F0971}" srcOrd="0" destOrd="0" presId="urn:microsoft.com/office/officeart/2005/8/layout/lProcess2"/>
    <dgm:cxn modelId="{773541BA-222F-4193-96A4-FCBB760C7ADA}" type="presParOf" srcId="{F670B79E-A3CF-4870-A16A-10B70DDA7D45}" destId="{B1865805-620D-40BD-8B90-5B74704C4970}" srcOrd="1" destOrd="0" presId="urn:microsoft.com/office/officeart/2005/8/layout/lProcess2"/>
    <dgm:cxn modelId="{F6A761F9-61F7-43FC-ABC0-9AA68AE8EB7B}" type="presParOf" srcId="{F670B79E-A3CF-4870-A16A-10B70DDA7D45}" destId="{230A4A8A-F37A-4212-BCAD-CE8B9DB92EA4}" srcOrd="2" destOrd="0" presId="urn:microsoft.com/office/officeart/2005/8/layout/lProcess2"/>
    <dgm:cxn modelId="{8A3013FE-7222-4DD7-BE2E-B49DDAD6973C}" type="presParOf" srcId="{230A4A8A-F37A-4212-BCAD-CE8B9DB92EA4}" destId="{DB5BB72B-017E-4D3D-B235-1791AF77C15E}" srcOrd="0" destOrd="0" presId="urn:microsoft.com/office/officeart/2005/8/layout/lProcess2"/>
    <dgm:cxn modelId="{B6567A4A-CC53-4001-8DAE-D8559B18CB33}" type="presParOf" srcId="{DB5BB72B-017E-4D3D-B235-1791AF77C15E}" destId="{495861FC-92AC-4C59-B14B-15B40666C238}" srcOrd="0" destOrd="0" presId="urn:microsoft.com/office/officeart/2005/8/layout/lProcess2"/>
    <dgm:cxn modelId="{50777782-2A96-4C10-B550-3218C0974768}" type="presParOf" srcId="{DB5BB72B-017E-4D3D-B235-1791AF77C15E}" destId="{B2B37CF4-8D54-44B3-967B-FC19F953E91B}" srcOrd="1" destOrd="0" presId="urn:microsoft.com/office/officeart/2005/8/layout/lProcess2"/>
    <dgm:cxn modelId="{F6880C02-B149-4CDC-B137-398EE110A512}" type="presParOf" srcId="{DB5BB72B-017E-4D3D-B235-1791AF77C15E}" destId="{F0EF4C92-A83A-4C37-A0D9-1B24EDE0C44C}" srcOrd="2" destOrd="0" presId="urn:microsoft.com/office/officeart/2005/8/layout/lProcess2"/>
    <dgm:cxn modelId="{BD6695B7-8CA7-40DC-84A3-D88D19BB7A7E}" type="presParOf" srcId="{DB5BB72B-017E-4D3D-B235-1791AF77C15E}" destId="{569981F4-DFAD-4CAC-9129-BAE2E5DEF9F7}" srcOrd="3" destOrd="0" presId="urn:microsoft.com/office/officeart/2005/8/layout/lProcess2"/>
    <dgm:cxn modelId="{A4BD3B83-1CA8-4A23-8A6C-88427FE92216}" type="presParOf" srcId="{DB5BB72B-017E-4D3D-B235-1791AF77C15E}" destId="{C138978C-BD40-408C-9C39-BB66D171606B}" srcOrd="4" destOrd="0" presId="urn:microsoft.com/office/officeart/2005/8/layout/lProcess2"/>
    <dgm:cxn modelId="{C01B927B-F0C5-4B29-B9E4-9848E8EA818C}" type="presParOf" srcId="{DB5BB72B-017E-4D3D-B235-1791AF77C15E}" destId="{B36A608C-DE9A-4D15-8960-C4A2E910CBBA}" srcOrd="5" destOrd="0" presId="urn:microsoft.com/office/officeart/2005/8/layout/lProcess2"/>
    <dgm:cxn modelId="{C938C99D-7CE7-43FC-B7B0-DFBAE2E5AD91}" type="presParOf" srcId="{DB5BB72B-017E-4D3D-B235-1791AF77C15E}" destId="{03880B65-E564-4303-BAB1-7E9B7544CC2C}" srcOrd="6" destOrd="0" presId="urn:microsoft.com/office/officeart/2005/8/layout/lProcess2"/>
    <dgm:cxn modelId="{45696E4F-97EF-4EC0-96A3-CCB0E085DA19}" type="presParOf" srcId="{DB5BB72B-017E-4D3D-B235-1791AF77C15E}" destId="{306D6A2E-E673-4AD9-8497-7595AA8E96F0}" srcOrd="7" destOrd="0" presId="urn:microsoft.com/office/officeart/2005/8/layout/lProcess2"/>
    <dgm:cxn modelId="{3C06E365-AE9E-4FD4-B3B3-CB34A096121D}" type="presParOf" srcId="{DB5BB72B-017E-4D3D-B235-1791AF77C15E}" destId="{277D6826-17D5-469F-ADAB-6A1560C1E383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3CCB24-D3EA-4C97-83D5-BDAA54FF6B8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0F8DE5-A388-44E0-8062-475E9E7A84F4}">
      <dgm:prSet custT="1"/>
      <dgm:spPr/>
      <dgm:t>
        <a:bodyPr/>
        <a:lstStyle/>
        <a:p>
          <a:pPr rtl="0"/>
          <a:r>
            <a:rPr lang="en-US" sz="2400" b="1" dirty="0" smtClean="0"/>
            <a:t>Internal</a:t>
          </a:r>
          <a:endParaRPr lang="en-US" sz="6500" dirty="0"/>
        </a:p>
      </dgm:t>
    </dgm:pt>
    <dgm:pt modelId="{B9DBEB97-DD74-4199-B3C3-B90949BF4012}" type="parTrans" cxnId="{03F62A15-F552-4B85-94C4-2949F999AA32}">
      <dgm:prSet/>
      <dgm:spPr/>
      <dgm:t>
        <a:bodyPr/>
        <a:lstStyle/>
        <a:p>
          <a:endParaRPr lang="en-US"/>
        </a:p>
      </dgm:t>
    </dgm:pt>
    <dgm:pt modelId="{45126228-8539-4F1A-99DF-177EC066E059}" type="sibTrans" cxnId="{03F62A15-F552-4B85-94C4-2949F999AA32}">
      <dgm:prSet/>
      <dgm:spPr/>
      <dgm:t>
        <a:bodyPr/>
        <a:lstStyle/>
        <a:p>
          <a:endParaRPr lang="en-US"/>
        </a:p>
      </dgm:t>
    </dgm:pt>
    <dgm:pt modelId="{C144C209-4614-4089-A0C9-40D6E631F980}">
      <dgm:prSet custT="1"/>
      <dgm:spPr/>
      <dgm:t>
        <a:bodyPr/>
        <a:lstStyle/>
        <a:p>
          <a:pPr rtl="0"/>
          <a:r>
            <a:rPr lang="en-US" sz="2000" dirty="0" smtClean="0"/>
            <a:t>Lead the entire Kaizen Event process</a:t>
          </a:r>
          <a:endParaRPr lang="en-US" sz="2000" dirty="0"/>
        </a:p>
      </dgm:t>
    </dgm:pt>
    <dgm:pt modelId="{27C48E51-EA31-40D3-B3DF-B716DD4A08C2}" type="parTrans" cxnId="{B4186086-2C94-44DE-A811-F0FF1E0EC701}">
      <dgm:prSet/>
      <dgm:spPr/>
      <dgm:t>
        <a:bodyPr/>
        <a:lstStyle/>
        <a:p>
          <a:endParaRPr lang="en-US"/>
        </a:p>
      </dgm:t>
    </dgm:pt>
    <dgm:pt modelId="{300C5583-A738-4EB4-8E47-85C9E364F1EC}" type="sibTrans" cxnId="{B4186086-2C94-44DE-A811-F0FF1E0EC701}">
      <dgm:prSet/>
      <dgm:spPr/>
      <dgm:t>
        <a:bodyPr/>
        <a:lstStyle/>
        <a:p>
          <a:endParaRPr lang="en-US"/>
        </a:p>
      </dgm:t>
    </dgm:pt>
    <dgm:pt modelId="{22133F86-9250-4609-A26A-B781CD8AB6C5}">
      <dgm:prSet custT="1"/>
      <dgm:spPr/>
      <dgm:t>
        <a:bodyPr/>
        <a:lstStyle/>
        <a:p>
          <a:pPr rtl="0"/>
          <a:r>
            <a:rPr lang="en-US" sz="2000" dirty="0" smtClean="0"/>
            <a:t>Lead planning activities, create and approve the event RA3</a:t>
          </a:r>
          <a:endParaRPr lang="en-US" sz="2000" dirty="0"/>
        </a:p>
      </dgm:t>
    </dgm:pt>
    <dgm:pt modelId="{04659A4D-6B8B-44A2-8EAB-6DEB8272E416}" type="parTrans" cxnId="{049E0DBB-1456-42C2-B460-889D9ACCB178}">
      <dgm:prSet/>
      <dgm:spPr/>
      <dgm:t>
        <a:bodyPr/>
        <a:lstStyle/>
        <a:p>
          <a:endParaRPr lang="en-US"/>
        </a:p>
      </dgm:t>
    </dgm:pt>
    <dgm:pt modelId="{47AB5A8D-6D8D-4A97-90B2-EADAA849E50C}" type="sibTrans" cxnId="{049E0DBB-1456-42C2-B460-889D9ACCB178}">
      <dgm:prSet/>
      <dgm:spPr/>
      <dgm:t>
        <a:bodyPr/>
        <a:lstStyle/>
        <a:p>
          <a:endParaRPr lang="en-US"/>
        </a:p>
      </dgm:t>
    </dgm:pt>
    <dgm:pt modelId="{D7DBF192-7365-4D79-804C-7611EB5DA8BD}">
      <dgm:prSet custT="1"/>
      <dgm:spPr/>
      <dgm:t>
        <a:bodyPr/>
        <a:lstStyle/>
        <a:p>
          <a:pPr rtl="0"/>
          <a:r>
            <a:rPr lang="en-US" sz="2400" b="1" dirty="0" smtClean="0"/>
            <a:t>External</a:t>
          </a:r>
          <a:endParaRPr lang="en-US" sz="2000" dirty="0"/>
        </a:p>
      </dgm:t>
    </dgm:pt>
    <dgm:pt modelId="{B0250622-EBBA-42D3-AFD9-A0582AD36BBC}" type="parTrans" cxnId="{F375D62F-7129-450F-8EDF-908C6E61D442}">
      <dgm:prSet/>
      <dgm:spPr/>
      <dgm:t>
        <a:bodyPr/>
        <a:lstStyle/>
        <a:p>
          <a:endParaRPr lang="en-US"/>
        </a:p>
      </dgm:t>
    </dgm:pt>
    <dgm:pt modelId="{576965F4-71E1-473D-A9C7-B8E9858D18D3}" type="sibTrans" cxnId="{F375D62F-7129-450F-8EDF-908C6E61D442}">
      <dgm:prSet/>
      <dgm:spPr/>
      <dgm:t>
        <a:bodyPr/>
        <a:lstStyle/>
        <a:p>
          <a:endParaRPr lang="en-US"/>
        </a:p>
      </dgm:t>
    </dgm:pt>
    <dgm:pt modelId="{4CBBD4D0-C1B3-45A1-95BF-8BDA968F68E7}">
      <dgm:prSet/>
      <dgm:spPr/>
      <dgm:t>
        <a:bodyPr/>
        <a:lstStyle/>
        <a:p>
          <a:pPr rtl="0"/>
          <a:r>
            <a:rPr lang="en-US" dirty="0" smtClean="0"/>
            <a:t>Provide assistance to internal staff with planning and follow-up, lead the Kaizen Event itself.</a:t>
          </a:r>
          <a:endParaRPr lang="en-US" dirty="0"/>
        </a:p>
      </dgm:t>
    </dgm:pt>
    <dgm:pt modelId="{DC4A75E0-31CB-4D84-BF7C-0A7677D14755}" type="parTrans" cxnId="{E691BFCD-4D65-470E-9F7F-5728599B9936}">
      <dgm:prSet/>
      <dgm:spPr/>
      <dgm:t>
        <a:bodyPr/>
        <a:lstStyle/>
        <a:p>
          <a:endParaRPr lang="en-US"/>
        </a:p>
      </dgm:t>
    </dgm:pt>
    <dgm:pt modelId="{262E71E6-27D3-46C4-8E47-2251A826FA25}" type="sibTrans" cxnId="{E691BFCD-4D65-470E-9F7F-5728599B9936}">
      <dgm:prSet/>
      <dgm:spPr/>
      <dgm:t>
        <a:bodyPr/>
        <a:lstStyle/>
        <a:p>
          <a:endParaRPr lang="en-US"/>
        </a:p>
      </dgm:t>
    </dgm:pt>
    <dgm:pt modelId="{4392728D-607E-4FBD-9058-D65340990710}">
      <dgm:prSet/>
      <dgm:spPr/>
      <dgm:t>
        <a:bodyPr/>
        <a:lstStyle/>
        <a:p>
          <a:pPr rtl="0"/>
          <a:r>
            <a:rPr lang="en-US" dirty="0" smtClean="0"/>
            <a:t>Provide guidance with planning activities, create and approve the event RA3</a:t>
          </a:r>
          <a:endParaRPr lang="en-US" dirty="0"/>
        </a:p>
      </dgm:t>
    </dgm:pt>
    <dgm:pt modelId="{97A701D0-B14F-496B-B341-41DBB96642C2}" type="parTrans" cxnId="{D8A9DDB4-53CA-49CA-A1D6-F44AA6A4834A}">
      <dgm:prSet/>
      <dgm:spPr/>
      <dgm:t>
        <a:bodyPr/>
        <a:lstStyle/>
        <a:p>
          <a:endParaRPr lang="en-US"/>
        </a:p>
      </dgm:t>
    </dgm:pt>
    <dgm:pt modelId="{3C36CE07-FFEF-4589-A3C2-D1A2379FD236}" type="sibTrans" cxnId="{D8A9DDB4-53CA-49CA-A1D6-F44AA6A4834A}">
      <dgm:prSet/>
      <dgm:spPr/>
      <dgm:t>
        <a:bodyPr/>
        <a:lstStyle/>
        <a:p>
          <a:endParaRPr lang="en-US"/>
        </a:p>
      </dgm:t>
    </dgm:pt>
    <dgm:pt modelId="{04828883-233A-4A53-8CA4-34CA45E7B485}">
      <dgm:prSet/>
      <dgm:spPr/>
      <dgm:t>
        <a:bodyPr/>
        <a:lstStyle/>
        <a:p>
          <a:pPr rtl="0"/>
          <a:r>
            <a:rPr lang="en-US" dirty="0" smtClean="0"/>
            <a:t>Ensure checklist task are being completed on time, approve RA3</a:t>
          </a:r>
          <a:endParaRPr lang="en-US" dirty="0"/>
        </a:p>
      </dgm:t>
    </dgm:pt>
    <dgm:pt modelId="{C3A0DE8B-8ABF-4403-956B-730A3107ED7A}" type="parTrans" cxnId="{B01DFF4F-810C-471E-A9BA-5CF772250BB0}">
      <dgm:prSet/>
      <dgm:spPr/>
      <dgm:t>
        <a:bodyPr/>
        <a:lstStyle/>
        <a:p>
          <a:endParaRPr lang="en-US"/>
        </a:p>
      </dgm:t>
    </dgm:pt>
    <dgm:pt modelId="{9864F741-EACF-4230-8B0D-12B921D28D4F}" type="sibTrans" cxnId="{B01DFF4F-810C-471E-A9BA-5CF772250BB0}">
      <dgm:prSet/>
      <dgm:spPr/>
      <dgm:t>
        <a:bodyPr/>
        <a:lstStyle/>
        <a:p>
          <a:endParaRPr lang="en-US"/>
        </a:p>
      </dgm:t>
    </dgm:pt>
    <dgm:pt modelId="{722EBE68-E60A-469F-BA43-E5D92C39A884}" type="pres">
      <dgm:prSet presAssocID="{F13CCB24-D3EA-4C97-83D5-BDAA54FF6B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64D8C5-91A5-4C6C-A157-3C6CEBEE9CAC}" type="pres">
      <dgm:prSet presAssocID="{4D0F8DE5-A388-44E0-8062-475E9E7A84F4}" presName="parentLin" presStyleCnt="0"/>
      <dgm:spPr/>
    </dgm:pt>
    <dgm:pt modelId="{3ED7E0ED-BD69-438D-8122-533ED3AEFC76}" type="pres">
      <dgm:prSet presAssocID="{4D0F8DE5-A388-44E0-8062-475E9E7A84F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DF50509-CEDB-4CEB-90B7-16D7CB7CB31B}" type="pres">
      <dgm:prSet presAssocID="{4D0F8DE5-A388-44E0-8062-475E9E7A84F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9FE70-59E9-4224-9854-A8EECB74694B}" type="pres">
      <dgm:prSet presAssocID="{4D0F8DE5-A388-44E0-8062-475E9E7A84F4}" presName="negativeSpace" presStyleCnt="0"/>
      <dgm:spPr/>
    </dgm:pt>
    <dgm:pt modelId="{9EDE3BF7-AA5D-4B57-B4BF-208183797A46}" type="pres">
      <dgm:prSet presAssocID="{4D0F8DE5-A388-44E0-8062-475E9E7A84F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6930A-852C-4E8E-AC80-008969AE9CC8}" type="pres">
      <dgm:prSet presAssocID="{45126228-8539-4F1A-99DF-177EC066E059}" presName="spaceBetweenRectangles" presStyleCnt="0"/>
      <dgm:spPr/>
    </dgm:pt>
    <dgm:pt modelId="{AE4F7FB9-6AF9-4DC0-8F6B-CCD5F99CE2D8}" type="pres">
      <dgm:prSet presAssocID="{D7DBF192-7365-4D79-804C-7611EB5DA8BD}" presName="parentLin" presStyleCnt="0"/>
      <dgm:spPr/>
    </dgm:pt>
    <dgm:pt modelId="{5C185565-2B09-45EA-A2E8-ABC4CBC76201}" type="pres">
      <dgm:prSet presAssocID="{D7DBF192-7365-4D79-804C-7611EB5DA8B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A2BDDA9-59BE-440E-90CF-B728EE115FFE}" type="pres">
      <dgm:prSet presAssocID="{D7DBF192-7365-4D79-804C-7611EB5DA8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F75C5-CE15-48F1-B757-13DC185DA58B}" type="pres">
      <dgm:prSet presAssocID="{D7DBF192-7365-4D79-804C-7611EB5DA8BD}" presName="negativeSpace" presStyleCnt="0"/>
      <dgm:spPr/>
    </dgm:pt>
    <dgm:pt modelId="{86AFE3A5-1EE4-43B3-895E-5454A19685C1}" type="pres">
      <dgm:prSet presAssocID="{D7DBF192-7365-4D79-804C-7611EB5DA8B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2395E5-AA3E-4482-9BBA-F2E7B2039799}" type="presOf" srcId="{22133F86-9250-4609-A26A-B781CD8AB6C5}" destId="{9EDE3BF7-AA5D-4B57-B4BF-208183797A46}" srcOrd="0" destOrd="1" presId="urn:microsoft.com/office/officeart/2005/8/layout/list1"/>
    <dgm:cxn modelId="{4102D44D-47AD-4829-B0AF-FC25E1A2B0C7}" type="presOf" srcId="{F13CCB24-D3EA-4C97-83D5-BDAA54FF6B8F}" destId="{722EBE68-E60A-469F-BA43-E5D92C39A884}" srcOrd="0" destOrd="0" presId="urn:microsoft.com/office/officeart/2005/8/layout/list1"/>
    <dgm:cxn modelId="{BD9E7480-A2E3-4A3C-8C10-16535E875F4A}" type="presOf" srcId="{04828883-233A-4A53-8CA4-34CA45E7B485}" destId="{86AFE3A5-1EE4-43B3-895E-5454A19685C1}" srcOrd="0" destOrd="2" presId="urn:microsoft.com/office/officeart/2005/8/layout/list1"/>
    <dgm:cxn modelId="{EF5D1885-7AE4-496B-8ED0-06E658A193E8}" type="presOf" srcId="{D7DBF192-7365-4D79-804C-7611EB5DA8BD}" destId="{5C185565-2B09-45EA-A2E8-ABC4CBC76201}" srcOrd="0" destOrd="0" presId="urn:microsoft.com/office/officeart/2005/8/layout/list1"/>
    <dgm:cxn modelId="{6168FA3C-708F-4DDF-BC43-9C102D4E1D3C}" type="presOf" srcId="{4D0F8DE5-A388-44E0-8062-475E9E7A84F4}" destId="{7DF50509-CEDB-4CEB-90B7-16D7CB7CB31B}" srcOrd="1" destOrd="0" presId="urn:microsoft.com/office/officeart/2005/8/layout/list1"/>
    <dgm:cxn modelId="{B4186086-2C94-44DE-A811-F0FF1E0EC701}" srcId="{4D0F8DE5-A388-44E0-8062-475E9E7A84F4}" destId="{C144C209-4614-4089-A0C9-40D6E631F980}" srcOrd="0" destOrd="0" parTransId="{27C48E51-EA31-40D3-B3DF-B716DD4A08C2}" sibTransId="{300C5583-A738-4EB4-8E47-85C9E364F1EC}"/>
    <dgm:cxn modelId="{D8A9DDB4-53CA-49CA-A1D6-F44AA6A4834A}" srcId="{D7DBF192-7365-4D79-804C-7611EB5DA8BD}" destId="{4392728D-607E-4FBD-9058-D65340990710}" srcOrd="1" destOrd="0" parTransId="{97A701D0-B14F-496B-B341-41DBB96642C2}" sibTransId="{3C36CE07-FFEF-4589-A3C2-D1A2379FD236}"/>
    <dgm:cxn modelId="{E691BFCD-4D65-470E-9F7F-5728599B9936}" srcId="{D7DBF192-7365-4D79-804C-7611EB5DA8BD}" destId="{4CBBD4D0-C1B3-45A1-95BF-8BDA968F68E7}" srcOrd="0" destOrd="0" parTransId="{DC4A75E0-31CB-4D84-BF7C-0A7677D14755}" sibTransId="{262E71E6-27D3-46C4-8E47-2251A826FA25}"/>
    <dgm:cxn modelId="{049E0DBB-1456-42C2-B460-889D9ACCB178}" srcId="{4D0F8DE5-A388-44E0-8062-475E9E7A84F4}" destId="{22133F86-9250-4609-A26A-B781CD8AB6C5}" srcOrd="1" destOrd="0" parTransId="{04659A4D-6B8B-44A2-8EAB-6DEB8272E416}" sibTransId="{47AB5A8D-6D8D-4A97-90B2-EADAA849E50C}"/>
    <dgm:cxn modelId="{404B3B93-9970-408A-A9FB-5C954508FDE9}" type="presOf" srcId="{D7DBF192-7365-4D79-804C-7611EB5DA8BD}" destId="{EA2BDDA9-59BE-440E-90CF-B728EE115FFE}" srcOrd="1" destOrd="0" presId="urn:microsoft.com/office/officeart/2005/8/layout/list1"/>
    <dgm:cxn modelId="{F375D62F-7129-450F-8EDF-908C6E61D442}" srcId="{F13CCB24-D3EA-4C97-83D5-BDAA54FF6B8F}" destId="{D7DBF192-7365-4D79-804C-7611EB5DA8BD}" srcOrd="1" destOrd="0" parTransId="{B0250622-EBBA-42D3-AFD9-A0582AD36BBC}" sibTransId="{576965F4-71E1-473D-A9C7-B8E9858D18D3}"/>
    <dgm:cxn modelId="{1304F160-142E-4740-8EC0-77403D1AD77E}" type="presOf" srcId="{4D0F8DE5-A388-44E0-8062-475E9E7A84F4}" destId="{3ED7E0ED-BD69-438D-8122-533ED3AEFC76}" srcOrd="0" destOrd="0" presId="urn:microsoft.com/office/officeart/2005/8/layout/list1"/>
    <dgm:cxn modelId="{03F62A15-F552-4B85-94C4-2949F999AA32}" srcId="{F13CCB24-D3EA-4C97-83D5-BDAA54FF6B8F}" destId="{4D0F8DE5-A388-44E0-8062-475E9E7A84F4}" srcOrd="0" destOrd="0" parTransId="{B9DBEB97-DD74-4199-B3C3-B90949BF4012}" sibTransId="{45126228-8539-4F1A-99DF-177EC066E059}"/>
    <dgm:cxn modelId="{D0C183CB-92A7-4D10-AFAD-92458FE63E26}" type="presOf" srcId="{4392728D-607E-4FBD-9058-D65340990710}" destId="{86AFE3A5-1EE4-43B3-895E-5454A19685C1}" srcOrd="0" destOrd="1" presId="urn:microsoft.com/office/officeart/2005/8/layout/list1"/>
    <dgm:cxn modelId="{C2C9B03F-6912-483B-A341-2E754612DBB6}" type="presOf" srcId="{4CBBD4D0-C1B3-45A1-95BF-8BDA968F68E7}" destId="{86AFE3A5-1EE4-43B3-895E-5454A19685C1}" srcOrd="0" destOrd="0" presId="urn:microsoft.com/office/officeart/2005/8/layout/list1"/>
    <dgm:cxn modelId="{B01DFF4F-810C-471E-A9BA-5CF772250BB0}" srcId="{D7DBF192-7365-4D79-804C-7611EB5DA8BD}" destId="{04828883-233A-4A53-8CA4-34CA45E7B485}" srcOrd="2" destOrd="0" parTransId="{C3A0DE8B-8ABF-4403-956B-730A3107ED7A}" sibTransId="{9864F741-EACF-4230-8B0D-12B921D28D4F}"/>
    <dgm:cxn modelId="{B30D38F4-F353-4034-AE5C-B9AEC5254A52}" type="presOf" srcId="{C144C209-4614-4089-A0C9-40D6E631F980}" destId="{9EDE3BF7-AA5D-4B57-B4BF-208183797A46}" srcOrd="0" destOrd="0" presId="urn:microsoft.com/office/officeart/2005/8/layout/list1"/>
    <dgm:cxn modelId="{89062933-450B-4D5E-8516-5735E71EF34D}" type="presParOf" srcId="{722EBE68-E60A-469F-BA43-E5D92C39A884}" destId="{EF64D8C5-91A5-4C6C-A157-3C6CEBEE9CAC}" srcOrd="0" destOrd="0" presId="urn:microsoft.com/office/officeart/2005/8/layout/list1"/>
    <dgm:cxn modelId="{9F72324B-8CCB-475F-94E7-00544E45C4D4}" type="presParOf" srcId="{EF64D8C5-91A5-4C6C-A157-3C6CEBEE9CAC}" destId="{3ED7E0ED-BD69-438D-8122-533ED3AEFC76}" srcOrd="0" destOrd="0" presId="urn:microsoft.com/office/officeart/2005/8/layout/list1"/>
    <dgm:cxn modelId="{D134253C-2201-42EE-AC5D-F1B2EF2C86A8}" type="presParOf" srcId="{EF64D8C5-91A5-4C6C-A157-3C6CEBEE9CAC}" destId="{7DF50509-CEDB-4CEB-90B7-16D7CB7CB31B}" srcOrd="1" destOrd="0" presId="urn:microsoft.com/office/officeart/2005/8/layout/list1"/>
    <dgm:cxn modelId="{D9F789F2-4E86-49E5-99F3-C100442E1C2D}" type="presParOf" srcId="{722EBE68-E60A-469F-BA43-E5D92C39A884}" destId="{2339FE70-59E9-4224-9854-A8EECB74694B}" srcOrd="1" destOrd="0" presId="urn:microsoft.com/office/officeart/2005/8/layout/list1"/>
    <dgm:cxn modelId="{B5F576CF-E9DE-4BB2-8D46-D23D04F634EC}" type="presParOf" srcId="{722EBE68-E60A-469F-BA43-E5D92C39A884}" destId="{9EDE3BF7-AA5D-4B57-B4BF-208183797A46}" srcOrd="2" destOrd="0" presId="urn:microsoft.com/office/officeart/2005/8/layout/list1"/>
    <dgm:cxn modelId="{F89C220B-FA7E-474A-88F3-E91F5A605175}" type="presParOf" srcId="{722EBE68-E60A-469F-BA43-E5D92C39A884}" destId="{9BC6930A-852C-4E8E-AC80-008969AE9CC8}" srcOrd="3" destOrd="0" presId="urn:microsoft.com/office/officeart/2005/8/layout/list1"/>
    <dgm:cxn modelId="{F17755D0-D6BC-4C29-AD0E-81751779C564}" type="presParOf" srcId="{722EBE68-E60A-469F-BA43-E5D92C39A884}" destId="{AE4F7FB9-6AF9-4DC0-8F6B-CCD5F99CE2D8}" srcOrd="4" destOrd="0" presId="urn:microsoft.com/office/officeart/2005/8/layout/list1"/>
    <dgm:cxn modelId="{C4140BB4-98B6-4CDC-9E58-45605E8369A2}" type="presParOf" srcId="{AE4F7FB9-6AF9-4DC0-8F6B-CCD5F99CE2D8}" destId="{5C185565-2B09-45EA-A2E8-ABC4CBC76201}" srcOrd="0" destOrd="0" presId="urn:microsoft.com/office/officeart/2005/8/layout/list1"/>
    <dgm:cxn modelId="{CD939F09-D783-4424-95AF-EA16F3D429A1}" type="presParOf" srcId="{AE4F7FB9-6AF9-4DC0-8F6B-CCD5F99CE2D8}" destId="{EA2BDDA9-59BE-440E-90CF-B728EE115FFE}" srcOrd="1" destOrd="0" presId="urn:microsoft.com/office/officeart/2005/8/layout/list1"/>
    <dgm:cxn modelId="{A069969F-7387-4907-9F82-F03FCE24E54D}" type="presParOf" srcId="{722EBE68-E60A-469F-BA43-E5D92C39A884}" destId="{3A3F75C5-CE15-48F1-B757-13DC185DA58B}" srcOrd="5" destOrd="0" presId="urn:microsoft.com/office/officeart/2005/8/layout/list1"/>
    <dgm:cxn modelId="{4F5210A0-7E90-4EBF-BC01-EE88018099E9}" type="presParOf" srcId="{722EBE68-E60A-469F-BA43-E5D92C39A884}" destId="{86AFE3A5-1EE4-43B3-895E-5454A19685C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EF5E69-5F99-4172-BD58-A16D0E075EC9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2BD174-CC35-40AF-ADB1-D8EFD44B70FA}">
      <dgm:prSet custT="1"/>
      <dgm:spPr/>
      <dgm:t>
        <a:bodyPr/>
        <a:lstStyle/>
        <a:p>
          <a:pPr rtl="0"/>
          <a:r>
            <a:rPr lang="en-US" sz="2800" b="1" dirty="0" smtClean="0"/>
            <a:t>Team Leader</a:t>
          </a:r>
          <a:endParaRPr lang="en-US" sz="2800" dirty="0"/>
        </a:p>
      </dgm:t>
    </dgm:pt>
    <dgm:pt modelId="{7C558062-4840-4DCF-ADC5-8BB29F28C0E3}" type="parTrans" cxnId="{ED272BA8-CF41-4348-858F-36DAA52F2B84}">
      <dgm:prSet/>
      <dgm:spPr/>
      <dgm:t>
        <a:bodyPr/>
        <a:lstStyle/>
        <a:p>
          <a:endParaRPr lang="en-US"/>
        </a:p>
      </dgm:t>
    </dgm:pt>
    <dgm:pt modelId="{393994C8-B43D-4279-B044-2735978D9C42}" type="sibTrans" cxnId="{ED272BA8-CF41-4348-858F-36DAA52F2B84}">
      <dgm:prSet/>
      <dgm:spPr/>
      <dgm:t>
        <a:bodyPr/>
        <a:lstStyle/>
        <a:p>
          <a:endParaRPr lang="en-US"/>
        </a:p>
      </dgm:t>
    </dgm:pt>
    <dgm:pt modelId="{2DC479A0-71EF-4A48-92CB-F87E7CC093FC}">
      <dgm:prSet custT="1"/>
      <dgm:spPr/>
      <dgm:t>
        <a:bodyPr/>
        <a:lstStyle/>
        <a:p>
          <a:pPr rtl="0"/>
          <a:r>
            <a:rPr lang="en-US" sz="2000" dirty="0" smtClean="0"/>
            <a:t>Assist facilitator during the event as needed</a:t>
          </a:r>
          <a:endParaRPr lang="en-US" sz="2000" dirty="0"/>
        </a:p>
      </dgm:t>
    </dgm:pt>
    <dgm:pt modelId="{695C1858-4B73-4C0A-8198-4078F24A0D1F}" type="parTrans" cxnId="{772F0D76-49D0-4AFD-8F4F-1395BA80BC02}">
      <dgm:prSet/>
      <dgm:spPr/>
      <dgm:t>
        <a:bodyPr/>
        <a:lstStyle/>
        <a:p>
          <a:endParaRPr lang="en-US"/>
        </a:p>
      </dgm:t>
    </dgm:pt>
    <dgm:pt modelId="{D69F4381-AB22-46B5-A6B9-758F82ADE0E5}" type="sibTrans" cxnId="{772F0D76-49D0-4AFD-8F4F-1395BA80BC02}">
      <dgm:prSet/>
      <dgm:spPr/>
      <dgm:t>
        <a:bodyPr/>
        <a:lstStyle/>
        <a:p>
          <a:endParaRPr lang="en-US"/>
        </a:p>
      </dgm:t>
    </dgm:pt>
    <dgm:pt modelId="{79D37BFB-4915-4B5C-9599-8946651C9461}">
      <dgm:prSet custT="1"/>
      <dgm:spPr/>
      <dgm:t>
        <a:bodyPr/>
        <a:lstStyle/>
        <a:p>
          <a:pPr rtl="0"/>
          <a:r>
            <a:rPr lang="en-US" sz="2000" dirty="0" smtClean="0"/>
            <a:t>Assist with planning if requested by Champion</a:t>
          </a:r>
          <a:endParaRPr lang="en-US" sz="2000" dirty="0"/>
        </a:p>
      </dgm:t>
    </dgm:pt>
    <dgm:pt modelId="{D0AFBE3D-B955-4CEB-A270-C1630DCA6EC6}" type="parTrans" cxnId="{6BEFB6C2-506A-4741-948C-0777431931FB}">
      <dgm:prSet/>
      <dgm:spPr/>
      <dgm:t>
        <a:bodyPr/>
        <a:lstStyle/>
        <a:p>
          <a:endParaRPr lang="en-US"/>
        </a:p>
      </dgm:t>
    </dgm:pt>
    <dgm:pt modelId="{E39018A9-1A35-4B68-8722-507BF32BD815}" type="sibTrans" cxnId="{6BEFB6C2-506A-4741-948C-0777431931FB}">
      <dgm:prSet/>
      <dgm:spPr/>
      <dgm:t>
        <a:bodyPr/>
        <a:lstStyle/>
        <a:p>
          <a:endParaRPr lang="en-US"/>
        </a:p>
      </dgm:t>
    </dgm:pt>
    <dgm:pt modelId="{C610E06B-7830-411E-9D68-DF5064FA24AF}">
      <dgm:prSet custT="1"/>
      <dgm:spPr/>
      <dgm:t>
        <a:bodyPr/>
        <a:lstStyle/>
        <a:p>
          <a:pPr rtl="0"/>
          <a:r>
            <a:rPr lang="en-US" sz="2000" dirty="0" smtClean="0"/>
            <a:t>Assist facilitator when processes are unclear</a:t>
          </a:r>
          <a:endParaRPr lang="en-US" sz="2000" dirty="0"/>
        </a:p>
      </dgm:t>
    </dgm:pt>
    <dgm:pt modelId="{AAFEEE87-A2AE-4976-B6D7-1E64C10AB8A0}" type="parTrans" cxnId="{1D255D4F-1D51-46F4-95FF-CE005ADA52EA}">
      <dgm:prSet/>
      <dgm:spPr/>
      <dgm:t>
        <a:bodyPr/>
        <a:lstStyle/>
        <a:p>
          <a:endParaRPr lang="en-US"/>
        </a:p>
      </dgm:t>
    </dgm:pt>
    <dgm:pt modelId="{C95212B1-58D7-43F0-A33E-817A96CA3432}" type="sibTrans" cxnId="{1D255D4F-1D51-46F4-95FF-CE005ADA52EA}">
      <dgm:prSet/>
      <dgm:spPr/>
      <dgm:t>
        <a:bodyPr/>
        <a:lstStyle/>
        <a:p>
          <a:endParaRPr lang="en-US"/>
        </a:p>
      </dgm:t>
    </dgm:pt>
    <dgm:pt modelId="{30A200B2-4390-4D58-8E61-9486AE28CB76}">
      <dgm:prSet custT="1"/>
      <dgm:spPr/>
      <dgm:t>
        <a:bodyPr/>
        <a:lstStyle/>
        <a:p>
          <a:pPr rtl="0"/>
          <a:r>
            <a:rPr lang="en-US" sz="2000" dirty="0" smtClean="0"/>
            <a:t>Access the Champion for assistance if facilitator is focused on another activity</a:t>
          </a:r>
          <a:endParaRPr lang="en-US" sz="2000" dirty="0"/>
        </a:p>
      </dgm:t>
    </dgm:pt>
    <dgm:pt modelId="{ADB53612-62C6-44B0-8CE9-93B6D567971D}" type="parTrans" cxnId="{2047226B-4422-4249-8DD8-A158387AE21F}">
      <dgm:prSet/>
      <dgm:spPr/>
      <dgm:t>
        <a:bodyPr/>
        <a:lstStyle/>
        <a:p>
          <a:endParaRPr lang="en-US"/>
        </a:p>
      </dgm:t>
    </dgm:pt>
    <dgm:pt modelId="{3CF295B2-CA18-4C0D-ACFA-3324542CB0A2}" type="sibTrans" cxnId="{2047226B-4422-4249-8DD8-A158387AE21F}">
      <dgm:prSet/>
      <dgm:spPr/>
      <dgm:t>
        <a:bodyPr/>
        <a:lstStyle/>
        <a:p>
          <a:endParaRPr lang="en-US"/>
        </a:p>
      </dgm:t>
    </dgm:pt>
    <dgm:pt modelId="{0C366DCB-8F98-4181-9CCA-927DCEEDC9D9}">
      <dgm:prSet custT="1"/>
      <dgm:spPr/>
      <dgm:t>
        <a:bodyPr/>
        <a:lstStyle/>
        <a:p>
          <a:pPr rtl="0"/>
          <a:r>
            <a:rPr lang="en-US" sz="2000" dirty="0" smtClean="0"/>
            <a:t>Serve as tie breaker when differences of opinion arise regarding current state</a:t>
          </a:r>
          <a:endParaRPr lang="en-US" sz="2000" dirty="0"/>
        </a:p>
      </dgm:t>
    </dgm:pt>
    <dgm:pt modelId="{C65095E3-2CE2-4228-8345-2603345EBFFB}" type="parTrans" cxnId="{4D1E1801-5C0D-4EC0-B5C9-FF8E645379BF}">
      <dgm:prSet/>
      <dgm:spPr/>
      <dgm:t>
        <a:bodyPr/>
        <a:lstStyle/>
        <a:p>
          <a:endParaRPr lang="en-US"/>
        </a:p>
      </dgm:t>
    </dgm:pt>
    <dgm:pt modelId="{4F5F1B99-48E3-47CE-8669-98F1FCD7F835}" type="sibTrans" cxnId="{4D1E1801-5C0D-4EC0-B5C9-FF8E645379BF}">
      <dgm:prSet/>
      <dgm:spPr/>
      <dgm:t>
        <a:bodyPr/>
        <a:lstStyle/>
        <a:p>
          <a:endParaRPr lang="en-US"/>
        </a:p>
      </dgm:t>
    </dgm:pt>
    <dgm:pt modelId="{E71CDF5F-CE7E-46DB-AA36-13AD204002C3}">
      <dgm:prSet custT="1"/>
      <dgm:spPr/>
      <dgm:t>
        <a:bodyPr/>
        <a:lstStyle/>
        <a:p>
          <a:pPr rtl="0"/>
          <a:r>
            <a:rPr lang="en-US" sz="2000" dirty="0" smtClean="0"/>
            <a:t>Attend follow-up meetings</a:t>
          </a:r>
          <a:endParaRPr lang="en-US" sz="2000" dirty="0"/>
        </a:p>
      </dgm:t>
    </dgm:pt>
    <dgm:pt modelId="{91DFB513-2945-4ECB-A016-55E89E655D90}" type="parTrans" cxnId="{E61AACD4-B0AE-462B-98F6-D4918277D459}">
      <dgm:prSet/>
      <dgm:spPr/>
      <dgm:t>
        <a:bodyPr/>
        <a:lstStyle/>
        <a:p>
          <a:endParaRPr lang="en-US"/>
        </a:p>
      </dgm:t>
    </dgm:pt>
    <dgm:pt modelId="{5197F884-0ABD-4455-BA8C-47D8C361746D}" type="sibTrans" cxnId="{E61AACD4-B0AE-462B-98F6-D4918277D459}">
      <dgm:prSet/>
      <dgm:spPr/>
      <dgm:t>
        <a:bodyPr/>
        <a:lstStyle/>
        <a:p>
          <a:endParaRPr lang="en-US"/>
        </a:p>
      </dgm:t>
    </dgm:pt>
    <dgm:pt modelId="{47D9D1B4-D24F-4D4D-9D3C-E05C7A609572}" type="pres">
      <dgm:prSet presAssocID="{B7EF5E69-5F99-4172-BD58-A16D0E075EC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557F95-5F44-4EC1-BF79-E025C62284F9}" type="pres">
      <dgm:prSet presAssocID="{F52BD174-CC35-40AF-ADB1-D8EFD44B70FA}" presName="compNode" presStyleCnt="0"/>
      <dgm:spPr/>
    </dgm:pt>
    <dgm:pt modelId="{E1D8F6A2-8BAA-4A00-BDA5-8D7FE07735CB}" type="pres">
      <dgm:prSet presAssocID="{F52BD174-CC35-40AF-ADB1-D8EFD44B70FA}" presName="aNode" presStyleLbl="bgShp" presStyleIdx="0" presStyleCnt="1"/>
      <dgm:spPr/>
      <dgm:t>
        <a:bodyPr/>
        <a:lstStyle/>
        <a:p>
          <a:endParaRPr lang="en-US"/>
        </a:p>
      </dgm:t>
    </dgm:pt>
    <dgm:pt modelId="{105A9CCA-0874-48D5-8CBA-21FB2FE79F49}" type="pres">
      <dgm:prSet presAssocID="{F52BD174-CC35-40AF-ADB1-D8EFD44B70FA}" presName="textNode" presStyleLbl="bgShp" presStyleIdx="0" presStyleCnt="1"/>
      <dgm:spPr/>
      <dgm:t>
        <a:bodyPr/>
        <a:lstStyle/>
        <a:p>
          <a:endParaRPr lang="en-US"/>
        </a:p>
      </dgm:t>
    </dgm:pt>
    <dgm:pt modelId="{ECDB0BAB-8977-464D-AB82-70EFAB95B201}" type="pres">
      <dgm:prSet presAssocID="{F52BD174-CC35-40AF-ADB1-D8EFD44B70FA}" presName="compChildNode" presStyleCnt="0"/>
      <dgm:spPr/>
    </dgm:pt>
    <dgm:pt modelId="{40CF1078-EA1A-4CE0-A8AD-24CABA9FE0B7}" type="pres">
      <dgm:prSet presAssocID="{F52BD174-CC35-40AF-ADB1-D8EFD44B70FA}" presName="theInnerList" presStyleCnt="0"/>
      <dgm:spPr/>
    </dgm:pt>
    <dgm:pt modelId="{E1867858-B7BB-43AB-8663-F4377161D8DD}" type="pres">
      <dgm:prSet presAssocID="{2DC479A0-71EF-4A48-92CB-F87E7CC093FC}" presName="childNode" presStyleLbl="node1" presStyleIdx="0" presStyleCnt="6" custLinFactY="-4463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F92F7-3AEC-4416-BA0B-5C220D693277}" type="pres">
      <dgm:prSet presAssocID="{2DC479A0-71EF-4A48-92CB-F87E7CC093FC}" presName="aSpace2" presStyleCnt="0"/>
      <dgm:spPr/>
    </dgm:pt>
    <dgm:pt modelId="{DFFBA35F-7780-4395-864A-48B7B89CD682}" type="pres">
      <dgm:prSet presAssocID="{79D37BFB-4915-4B5C-9599-8946651C9461}" presName="childNode" presStyleLbl="node1" presStyleIdx="1" presStyleCnt="6" custLinFactY="-4010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BA0EB-958D-44B6-9DF0-827E47800D1C}" type="pres">
      <dgm:prSet presAssocID="{79D37BFB-4915-4B5C-9599-8946651C9461}" presName="aSpace2" presStyleCnt="0"/>
      <dgm:spPr/>
    </dgm:pt>
    <dgm:pt modelId="{26979620-30E8-4AAB-8C80-1F9B751D1014}" type="pres">
      <dgm:prSet presAssocID="{C610E06B-7830-411E-9D68-DF5064FA24AF}" presName="childNode" presStyleLbl="node1" presStyleIdx="2" presStyleCnt="6" custLinFactY="-2973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D1902-471D-417B-9880-87531512503F}" type="pres">
      <dgm:prSet presAssocID="{C610E06B-7830-411E-9D68-DF5064FA24AF}" presName="aSpace2" presStyleCnt="0"/>
      <dgm:spPr/>
    </dgm:pt>
    <dgm:pt modelId="{B3DD4E2D-EFC3-4928-88B0-7ACA6016E392}" type="pres">
      <dgm:prSet presAssocID="{30A200B2-4390-4D58-8E61-9486AE28CB76}" presName="childNode" presStyleLbl="node1" presStyleIdx="3" presStyleCnt="6" custScaleY="171256" custLinFactY="-2630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6C585-0B09-41BB-A446-BF0874C0DD51}" type="pres">
      <dgm:prSet presAssocID="{30A200B2-4390-4D58-8E61-9486AE28CB76}" presName="aSpace2" presStyleCnt="0"/>
      <dgm:spPr/>
    </dgm:pt>
    <dgm:pt modelId="{9658F574-A2BF-46AF-8C29-FCDBFE69494A}" type="pres">
      <dgm:prSet presAssocID="{0C366DCB-8F98-4181-9CCA-927DCEEDC9D9}" presName="childNode" presStyleLbl="node1" presStyleIdx="4" presStyleCnt="6" custScaleY="158290" custLinFactY="-137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F9A54-9546-4FFF-88C8-6C82B0D38692}" type="pres">
      <dgm:prSet presAssocID="{0C366DCB-8F98-4181-9CCA-927DCEEDC9D9}" presName="aSpace2" presStyleCnt="0"/>
      <dgm:spPr/>
    </dgm:pt>
    <dgm:pt modelId="{93CF6134-C99E-4DC6-81FD-066EDBF37900}" type="pres">
      <dgm:prSet presAssocID="{E71CDF5F-CE7E-46DB-AA36-13AD204002C3}" presName="childNode" presStyleLbl="node1" presStyleIdx="5" presStyleCnt="6" custLinFactNeighborY="-83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6DDE14-CDE2-4F7B-B91E-D3E21690CBCE}" type="presOf" srcId="{2DC479A0-71EF-4A48-92CB-F87E7CC093FC}" destId="{E1867858-B7BB-43AB-8663-F4377161D8DD}" srcOrd="0" destOrd="0" presId="urn:microsoft.com/office/officeart/2005/8/layout/lProcess2"/>
    <dgm:cxn modelId="{91A288BE-5084-4D0E-98AD-215DFA5C8C54}" type="presOf" srcId="{30A200B2-4390-4D58-8E61-9486AE28CB76}" destId="{B3DD4E2D-EFC3-4928-88B0-7ACA6016E392}" srcOrd="0" destOrd="0" presId="urn:microsoft.com/office/officeart/2005/8/layout/lProcess2"/>
    <dgm:cxn modelId="{3A41BF27-4B17-4419-B457-DB04F9758669}" type="presOf" srcId="{0C366DCB-8F98-4181-9CCA-927DCEEDC9D9}" destId="{9658F574-A2BF-46AF-8C29-FCDBFE69494A}" srcOrd="0" destOrd="0" presId="urn:microsoft.com/office/officeart/2005/8/layout/lProcess2"/>
    <dgm:cxn modelId="{748D3993-799E-4C2D-A459-16EA7C49DAD8}" type="presOf" srcId="{F52BD174-CC35-40AF-ADB1-D8EFD44B70FA}" destId="{105A9CCA-0874-48D5-8CBA-21FB2FE79F49}" srcOrd="1" destOrd="0" presId="urn:microsoft.com/office/officeart/2005/8/layout/lProcess2"/>
    <dgm:cxn modelId="{6BEFB6C2-506A-4741-948C-0777431931FB}" srcId="{F52BD174-CC35-40AF-ADB1-D8EFD44B70FA}" destId="{79D37BFB-4915-4B5C-9599-8946651C9461}" srcOrd="1" destOrd="0" parTransId="{D0AFBE3D-B955-4CEB-A270-C1630DCA6EC6}" sibTransId="{E39018A9-1A35-4B68-8722-507BF32BD815}"/>
    <dgm:cxn modelId="{4D1E1801-5C0D-4EC0-B5C9-FF8E645379BF}" srcId="{F52BD174-CC35-40AF-ADB1-D8EFD44B70FA}" destId="{0C366DCB-8F98-4181-9CCA-927DCEEDC9D9}" srcOrd="4" destOrd="0" parTransId="{C65095E3-2CE2-4228-8345-2603345EBFFB}" sibTransId="{4F5F1B99-48E3-47CE-8669-98F1FCD7F835}"/>
    <dgm:cxn modelId="{772F0D76-49D0-4AFD-8F4F-1395BA80BC02}" srcId="{F52BD174-CC35-40AF-ADB1-D8EFD44B70FA}" destId="{2DC479A0-71EF-4A48-92CB-F87E7CC093FC}" srcOrd="0" destOrd="0" parTransId="{695C1858-4B73-4C0A-8198-4078F24A0D1F}" sibTransId="{D69F4381-AB22-46B5-A6B9-758F82ADE0E5}"/>
    <dgm:cxn modelId="{ED272BA8-CF41-4348-858F-36DAA52F2B84}" srcId="{B7EF5E69-5F99-4172-BD58-A16D0E075EC9}" destId="{F52BD174-CC35-40AF-ADB1-D8EFD44B70FA}" srcOrd="0" destOrd="0" parTransId="{7C558062-4840-4DCF-ADC5-8BB29F28C0E3}" sibTransId="{393994C8-B43D-4279-B044-2735978D9C42}"/>
    <dgm:cxn modelId="{2047226B-4422-4249-8DD8-A158387AE21F}" srcId="{F52BD174-CC35-40AF-ADB1-D8EFD44B70FA}" destId="{30A200B2-4390-4D58-8E61-9486AE28CB76}" srcOrd="3" destOrd="0" parTransId="{ADB53612-62C6-44B0-8CE9-93B6D567971D}" sibTransId="{3CF295B2-CA18-4C0D-ACFA-3324542CB0A2}"/>
    <dgm:cxn modelId="{E61AACD4-B0AE-462B-98F6-D4918277D459}" srcId="{F52BD174-CC35-40AF-ADB1-D8EFD44B70FA}" destId="{E71CDF5F-CE7E-46DB-AA36-13AD204002C3}" srcOrd="5" destOrd="0" parTransId="{91DFB513-2945-4ECB-A016-55E89E655D90}" sibTransId="{5197F884-0ABD-4455-BA8C-47D8C361746D}"/>
    <dgm:cxn modelId="{1D255D4F-1D51-46F4-95FF-CE005ADA52EA}" srcId="{F52BD174-CC35-40AF-ADB1-D8EFD44B70FA}" destId="{C610E06B-7830-411E-9D68-DF5064FA24AF}" srcOrd="2" destOrd="0" parTransId="{AAFEEE87-A2AE-4976-B6D7-1E64C10AB8A0}" sibTransId="{C95212B1-58D7-43F0-A33E-817A96CA3432}"/>
    <dgm:cxn modelId="{BA4B1CF1-9D20-4044-88D2-3163272C8A6A}" type="presOf" srcId="{C610E06B-7830-411E-9D68-DF5064FA24AF}" destId="{26979620-30E8-4AAB-8C80-1F9B751D1014}" srcOrd="0" destOrd="0" presId="urn:microsoft.com/office/officeart/2005/8/layout/lProcess2"/>
    <dgm:cxn modelId="{F7F7770B-CA15-4407-8F33-5600DF4D350A}" type="presOf" srcId="{E71CDF5F-CE7E-46DB-AA36-13AD204002C3}" destId="{93CF6134-C99E-4DC6-81FD-066EDBF37900}" srcOrd="0" destOrd="0" presId="urn:microsoft.com/office/officeart/2005/8/layout/lProcess2"/>
    <dgm:cxn modelId="{9E432242-ED05-43DA-9B41-3D11F4D471AB}" type="presOf" srcId="{79D37BFB-4915-4B5C-9599-8946651C9461}" destId="{DFFBA35F-7780-4395-864A-48B7B89CD682}" srcOrd="0" destOrd="0" presId="urn:microsoft.com/office/officeart/2005/8/layout/lProcess2"/>
    <dgm:cxn modelId="{313C53E0-EADF-4BD1-80D4-24251EE4459B}" type="presOf" srcId="{F52BD174-CC35-40AF-ADB1-D8EFD44B70FA}" destId="{E1D8F6A2-8BAA-4A00-BDA5-8D7FE07735CB}" srcOrd="0" destOrd="0" presId="urn:microsoft.com/office/officeart/2005/8/layout/lProcess2"/>
    <dgm:cxn modelId="{F2F0029F-0D14-48A4-BBF4-BC92FB65595A}" type="presOf" srcId="{B7EF5E69-5F99-4172-BD58-A16D0E075EC9}" destId="{47D9D1B4-D24F-4D4D-9D3C-E05C7A609572}" srcOrd="0" destOrd="0" presId="urn:microsoft.com/office/officeart/2005/8/layout/lProcess2"/>
    <dgm:cxn modelId="{C829B065-A147-414B-9BAA-B89C8AD6D4DE}" type="presParOf" srcId="{47D9D1B4-D24F-4D4D-9D3C-E05C7A609572}" destId="{59557F95-5F44-4EC1-BF79-E025C62284F9}" srcOrd="0" destOrd="0" presId="urn:microsoft.com/office/officeart/2005/8/layout/lProcess2"/>
    <dgm:cxn modelId="{91498C01-0993-4E27-BA13-536F752ABD43}" type="presParOf" srcId="{59557F95-5F44-4EC1-BF79-E025C62284F9}" destId="{E1D8F6A2-8BAA-4A00-BDA5-8D7FE07735CB}" srcOrd="0" destOrd="0" presId="urn:microsoft.com/office/officeart/2005/8/layout/lProcess2"/>
    <dgm:cxn modelId="{9488B4A2-97E2-43D0-B278-C42FD63349E9}" type="presParOf" srcId="{59557F95-5F44-4EC1-BF79-E025C62284F9}" destId="{105A9CCA-0874-48D5-8CBA-21FB2FE79F49}" srcOrd="1" destOrd="0" presId="urn:microsoft.com/office/officeart/2005/8/layout/lProcess2"/>
    <dgm:cxn modelId="{30D42033-D576-4F75-B9A2-C537AF461108}" type="presParOf" srcId="{59557F95-5F44-4EC1-BF79-E025C62284F9}" destId="{ECDB0BAB-8977-464D-AB82-70EFAB95B201}" srcOrd="2" destOrd="0" presId="urn:microsoft.com/office/officeart/2005/8/layout/lProcess2"/>
    <dgm:cxn modelId="{EA4B7AD4-3A0B-42A1-A17A-2BA0AABCDD37}" type="presParOf" srcId="{ECDB0BAB-8977-464D-AB82-70EFAB95B201}" destId="{40CF1078-EA1A-4CE0-A8AD-24CABA9FE0B7}" srcOrd="0" destOrd="0" presId="urn:microsoft.com/office/officeart/2005/8/layout/lProcess2"/>
    <dgm:cxn modelId="{E04238BA-2A97-4914-A6DB-21C430E59235}" type="presParOf" srcId="{40CF1078-EA1A-4CE0-A8AD-24CABA9FE0B7}" destId="{E1867858-B7BB-43AB-8663-F4377161D8DD}" srcOrd="0" destOrd="0" presId="urn:microsoft.com/office/officeart/2005/8/layout/lProcess2"/>
    <dgm:cxn modelId="{EF6629B1-ED37-4D37-84D5-5650348A60AD}" type="presParOf" srcId="{40CF1078-EA1A-4CE0-A8AD-24CABA9FE0B7}" destId="{AD7F92F7-3AEC-4416-BA0B-5C220D693277}" srcOrd="1" destOrd="0" presId="urn:microsoft.com/office/officeart/2005/8/layout/lProcess2"/>
    <dgm:cxn modelId="{3548DFF1-FC1A-4C46-8DEF-22F456A5771E}" type="presParOf" srcId="{40CF1078-EA1A-4CE0-A8AD-24CABA9FE0B7}" destId="{DFFBA35F-7780-4395-864A-48B7B89CD682}" srcOrd="2" destOrd="0" presId="urn:microsoft.com/office/officeart/2005/8/layout/lProcess2"/>
    <dgm:cxn modelId="{E69AF54E-63DC-48CB-A086-51BFD97377BC}" type="presParOf" srcId="{40CF1078-EA1A-4CE0-A8AD-24CABA9FE0B7}" destId="{6DCBA0EB-958D-44B6-9DF0-827E47800D1C}" srcOrd="3" destOrd="0" presId="urn:microsoft.com/office/officeart/2005/8/layout/lProcess2"/>
    <dgm:cxn modelId="{19F01207-E37C-479A-B9AB-DD71BC6EE2DC}" type="presParOf" srcId="{40CF1078-EA1A-4CE0-A8AD-24CABA9FE0B7}" destId="{26979620-30E8-4AAB-8C80-1F9B751D1014}" srcOrd="4" destOrd="0" presId="urn:microsoft.com/office/officeart/2005/8/layout/lProcess2"/>
    <dgm:cxn modelId="{D643785C-6FE8-4B2B-9D65-4641B6D27C5B}" type="presParOf" srcId="{40CF1078-EA1A-4CE0-A8AD-24CABA9FE0B7}" destId="{839D1902-471D-417B-9880-87531512503F}" srcOrd="5" destOrd="0" presId="urn:microsoft.com/office/officeart/2005/8/layout/lProcess2"/>
    <dgm:cxn modelId="{D6447E1F-B824-4849-9D94-61A72D84C036}" type="presParOf" srcId="{40CF1078-EA1A-4CE0-A8AD-24CABA9FE0B7}" destId="{B3DD4E2D-EFC3-4928-88B0-7ACA6016E392}" srcOrd="6" destOrd="0" presId="urn:microsoft.com/office/officeart/2005/8/layout/lProcess2"/>
    <dgm:cxn modelId="{F7D5F4F6-88DA-464E-839E-9BAE7EDC4388}" type="presParOf" srcId="{40CF1078-EA1A-4CE0-A8AD-24CABA9FE0B7}" destId="{9426C585-0B09-41BB-A446-BF0874C0DD51}" srcOrd="7" destOrd="0" presId="urn:microsoft.com/office/officeart/2005/8/layout/lProcess2"/>
    <dgm:cxn modelId="{4FA9E3C8-433E-491A-B55E-9DB5EB2F3F02}" type="presParOf" srcId="{40CF1078-EA1A-4CE0-A8AD-24CABA9FE0B7}" destId="{9658F574-A2BF-46AF-8C29-FCDBFE69494A}" srcOrd="8" destOrd="0" presId="urn:microsoft.com/office/officeart/2005/8/layout/lProcess2"/>
    <dgm:cxn modelId="{A81A0AC1-08E6-4FCC-8653-821D3730DCCB}" type="presParOf" srcId="{40CF1078-EA1A-4CE0-A8AD-24CABA9FE0B7}" destId="{8E7F9A54-9546-4FFF-88C8-6C82B0D38692}" srcOrd="9" destOrd="0" presId="urn:microsoft.com/office/officeart/2005/8/layout/lProcess2"/>
    <dgm:cxn modelId="{ABB42074-5E56-417D-B5F5-401FDD133340}" type="presParOf" srcId="{40CF1078-EA1A-4CE0-A8AD-24CABA9FE0B7}" destId="{93CF6134-C99E-4DC6-81FD-066EDBF37900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C41AD5-6888-47E5-B702-FCB0A022A90F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16D61C-8C66-4CBB-8AB6-E1EBADEF18FE}">
      <dgm:prSet/>
      <dgm:spPr/>
      <dgm:t>
        <a:bodyPr/>
        <a:lstStyle/>
        <a:p>
          <a:pPr rtl="0"/>
          <a:r>
            <a:rPr lang="en-US" b="1" dirty="0" smtClean="0"/>
            <a:t>1. Value Stream</a:t>
          </a:r>
          <a:endParaRPr lang="en-US" dirty="0"/>
        </a:p>
      </dgm:t>
    </dgm:pt>
    <dgm:pt modelId="{2DD4E2EF-4340-400A-A8B2-77D31D7B9027}" type="parTrans" cxnId="{8F94DA62-1E8A-4052-9A09-56F2F86D8606}">
      <dgm:prSet/>
      <dgm:spPr/>
      <dgm:t>
        <a:bodyPr/>
        <a:lstStyle/>
        <a:p>
          <a:endParaRPr lang="en-US"/>
        </a:p>
      </dgm:t>
    </dgm:pt>
    <dgm:pt modelId="{B58847C1-E9FA-447C-A841-9A4C902FE98D}" type="sibTrans" cxnId="{8F94DA62-1E8A-4052-9A09-56F2F86D8606}">
      <dgm:prSet/>
      <dgm:spPr/>
      <dgm:t>
        <a:bodyPr/>
        <a:lstStyle/>
        <a:p>
          <a:endParaRPr lang="en-US"/>
        </a:p>
      </dgm:t>
    </dgm:pt>
    <dgm:pt modelId="{3BBF9851-1BDB-42BF-9D59-B623465B095A}">
      <dgm:prSet/>
      <dgm:spPr/>
      <dgm:t>
        <a:bodyPr/>
        <a:lstStyle/>
        <a:p>
          <a:pPr rtl="0"/>
          <a:r>
            <a:rPr lang="en-US" b="1" dirty="0" smtClean="0"/>
            <a:t>2. Event Name</a:t>
          </a:r>
          <a:endParaRPr lang="en-US" dirty="0"/>
        </a:p>
      </dgm:t>
    </dgm:pt>
    <dgm:pt modelId="{5E63106D-4FB4-41AB-BC0D-D23385C8E3FB}" type="parTrans" cxnId="{F0CD554D-58E4-4F91-80BD-D5F40E1E9CD5}">
      <dgm:prSet/>
      <dgm:spPr/>
      <dgm:t>
        <a:bodyPr/>
        <a:lstStyle/>
        <a:p>
          <a:endParaRPr lang="en-US"/>
        </a:p>
      </dgm:t>
    </dgm:pt>
    <dgm:pt modelId="{817E3DAA-8816-4796-ABEB-058E820EAD43}" type="sibTrans" cxnId="{F0CD554D-58E4-4F91-80BD-D5F40E1E9CD5}">
      <dgm:prSet/>
      <dgm:spPr/>
      <dgm:t>
        <a:bodyPr/>
        <a:lstStyle/>
        <a:p>
          <a:endParaRPr lang="en-US"/>
        </a:p>
      </dgm:t>
    </dgm:pt>
    <dgm:pt modelId="{0138BD89-DCD6-4304-B85F-F05AF27AC0FB}">
      <dgm:prSet/>
      <dgm:spPr/>
      <dgm:t>
        <a:bodyPr/>
        <a:lstStyle/>
        <a:p>
          <a:pPr rtl="0"/>
          <a:r>
            <a:rPr lang="en-US" b="1" dirty="0" smtClean="0"/>
            <a:t>3. Specific conditions</a:t>
          </a:r>
          <a:endParaRPr lang="en-US" dirty="0"/>
        </a:p>
      </dgm:t>
    </dgm:pt>
    <dgm:pt modelId="{2EBC9E84-BB36-40AD-83E2-F8D2494BCAE5}" type="parTrans" cxnId="{6BA7386B-6A13-4FBB-BE31-93BAA33D1F35}">
      <dgm:prSet/>
      <dgm:spPr/>
      <dgm:t>
        <a:bodyPr/>
        <a:lstStyle/>
        <a:p>
          <a:endParaRPr lang="en-US"/>
        </a:p>
      </dgm:t>
    </dgm:pt>
    <dgm:pt modelId="{79C1953D-0817-4E50-855F-4C07CA383911}" type="sibTrans" cxnId="{6BA7386B-6A13-4FBB-BE31-93BAA33D1F35}">
      <dgm:prSet/>
      <dgm:spPr/>
      <dgm:t>
        <a:bodyPr/>
        <a:lstStyle/>
        <a:p>
          <a:endParaRPr lang="en-US"/>
        </a:p>
      </dgm:t>
    </dgm:pt>
    <dgm:pt modelId="{A745B9E8-175C-4AB3-BD65-DFF337F18F64}">
      <dgm:prSet/>
      <dgm:spPr/>
      <dgm:t>
        <a:bodyPr/>
        <a:lstStyle/>
        <a:p>
          <a:pPr rtl="0"/>
          <a:r>
            <a:rPr lang="en-US" b="1" dirty="0" smtClean="0"/>
            <a:t>4. Process trigger</a:t>
          </a:r>
          <a:endParaRPr lang="en-US" dirty="0"/>
        </a:p>
      </dgm:t>
    </dgm:pt>
    <dgm:pt modelId="{C0E7B1DA-0468-4C6C-8A59-3C9F57D5B178}" type="parTrans" cxnId="{22E3122A-CAEF-46F5-A14D-850E26259928}">
      <dgm:prSet/>
      <dgm:spPr/>
      <dgm:t>
        <a:bodyPr/>
        <a:lstStyle/>
        <a:p>
          <a:endParaRPr lang="en-US"/>
        </a:p>
      </dgm:t>
    </dgm:pt>
    <dgm:pt modelId="{28B95985-96F8-4009-9C29-43936F4A3812}" type="sibTrans" cxnId="{22E3122A-CAEF-46F5-A14D-850E26259928}">
      <dgm:prSet/>
      <dgm:spPr/>
      <dgm:t>
        <a:bodyPr/>
        <a:lstStyle/>
        <a:p>
          <a:endParaRPr lang="en-US"/>
        </a:p>
      </dgm:t>
    </dgm:pt>
    <dgm:pt modelId="{D7DF4E41-304F-4369-9A5E-59EA307EF479}">
      <dgm:prSet/>
      <dgm:spPr/>
      <dgm:t>
        <a:bodyPr/>
        <a:lstStyle/>
        <a:p>
          <a:pPr rtl="0"/>
          <a:r>
            <a:rPr lang="en-US" b="1" dirty="0" smtClean="0"/>
            <a:t>5. First step</a:t>
          </a:r>
          <a:endParaRPr lang="en-US" dirty="0"/>
        </a:p>
      </dgm:t>
    </dgm:pt>
    <dgm:pt modelId="{CBB9B2CB-8C84-4BF4-8194-4A76140F72C5}" type="parTrans" cxnId="{620EFB4F-DD1A-4139-89DA-A3E636B898B0}">
      <dgm:prSet/>
      <dgm:spPr/>
      <dgm:t>
        <a:bodyPr/>
        <a:lstStyle/>
        <a:p>
          <a:endParaRPr lang="en-US"/>
        </a:p>
      </dgm:t>
    </dgm:pt>
    <dgm:pt modelId="{B3CD5635-B6BA-43F4-BA82-13DECA664BB4}" type="sibTrans" cxnId="{620EFB4F-DD1A-4139-89DA-A3E636B898B0}">
      <dgm:prSet/>
      <dgm:spPr/>
      <dgm:t>
        <a:bodyPr/>
        <a:lstStyle/>
        <a:p>
          <a:endParaRPr lang="en-US"/>
        </a:p>
      </dgm:t>
    </dgm:pt>
    <dgm:pt modelId="{9ACF8975-E0A7-495C-B244-E92BB01F915F}">
      <dgm:prSet/>
      <dgm:spPr/>
      <dgm:t>
        <a:bodyPr/>
        <a:lstStyle/>
        <a:p>
          <a:pPr rtl="0"/>
          <a:r>
            <a:rPr lang="en-US" b="1" dirty="0" smtClean="0"/>
            <a:t>6. Last step</a:t>
          </a:r>
          <a:endParaRPr lang="en-US" dirty="0"/>
        </a:p>
      </dgm:t>
    </dgm:pt>
    <dgm:pt modelId="{02D3A0B8-32C5-4DD7-B94F-ACE23BD97EA8}" type="parTrans" cxnId="{81C411D7-CFE5-48CD-92BB-B23D81165F50}">
      <dgm:prSet/>
      <dgm:spPr/>
      <dgm:t>
        <a:bodyPr/>
        <a:lstStyle/>
        <a:p>
          <a:endParaRPr lang="en-US"/>
        </a:p>
      </dgm:t>
    </dgm:pt>
    <dgm:pt modelId="{10B62345-00D4-40F2-899A-854ED5DF7398}" type="sibTrans" cxnId="{81C411D7-CFE5-48CD-92BB-B23D81165F50}">
      <dgm:prSet/>
      <dgm:spPr/>
      <dgm:t>
        <a:bodyPr/>
        <a:lstStyle/>
        <a:p>
          <a:endParaRPr lang="en-US"/>
        </a:p>
      </dgm:t>
    </dgm:pt>
    <dgm:pt modelId="{8D041F4D-F4A0-4684-9A66-3760ECC1D5E9}">
      <dgm:prSet/>
      <dgm:spPr/>
      <dgm:t>
        <a:bodyPr/>
        <a:lstStyle/>
        <a:p>
          <a:pPr rtl="0"/>
          <a:r>
            <a:rPr lang="en-US" b="1" dirty="0" smtClean="0"/>
            <a:t>7.Event Boundaries &amp; Limitations</a:t>
          </a:r>
          <a:endParaRPr lang="en-US" dirty="0"/>
        </a:p>
      </dgm:t>
    </dgm:pt>
    <dgm:pt modelId="{AE1EA3BB-8FDE-4484-997C-0D51A7D7E4AD}" type="parTrans" cxnId="{1BD27873-6E46-43CA-BDE0-F0CF66639D6E}">
      <dgm:prSet/>
      <dgm:spPr/>
      <dgm:t>
        <a:bodyPr/>
        <a:lstStyle/>
        <a:p>
          <a:endParaRPr lang="en-US"/>
        </a:p>
      </dgm:t>
    </dgm:pt>
    <dgm:pt modelId="{6AF54755-F33B-4ACE-91A1-0AB5B069AB9A}" type="sibTrans" cxnId="{1BD27873-6E46-43CA-BDE0-F0CF66639D6E}">
      <dgm:prSet/>
      <dgm:spPr/>
      <dgm:t>
        <a:bodyPr/>
        <a:lstStyle/>
        <a:p>
          <a:endParaRPr lang="en-US"/>
        </a:p>
      </dgm:t>
    </dgm:pt>
    <dgm:pt modelId="{A835007E-1E2A-4DA2-B483-B12D2456A717}">
      <dgm:prSet/>
      <dgm:spPr/>
      <dgm:t>
        <a:bodyPr/>
        <a:lstStyle/>
        <a:p>
          <a:pPr algn="l" rtl="0"/>
          <a:r>
            <a:rPr lang="en-US" dirty="0" smtClean="0"/>
            <a:t>Specify the value stream the team will be focused on improving</a:t>
          </a:r>
          <a:endParaRPr lang="en-US" dirty="0"/>
        </a:p>
      </dgm:t>
    </dgm:pt>
    <dgm:pt modelId="{BC559A46-2DB8-49C3-AC2F-D94E5C70FC34}" type="parTrans" cxnId="{C701E4D8-B958-4BE9-BCB2-9E6CD568F218}">
      <dgm:prSet/>
      <dgm:spPr/>
      <dgm:t>
        <a:bodyPr/>
        <a:lstStyle/>
        <a:p>
          <a:endParaRPr lang="en-US"/>
        </a:p>
      </dgm:t>
    </dgm:pt>
    <dgm:pt modelId="{FD3AAD04-541C-4B0E-B15E-5AD7A64AFC4F}" type="sibTrans" cxnId="{C701E4D8-B958-4BE9-BCB2-9E6CD568F218}">
      <dgm:prSet/>
      <dgm:spPr/>
      <dgm:t>
        <a:bodyPr/>
        <a:lstStyle/>
        <a:p>
          <a:endParaRPr lang="en-US"/>
        </a:p>
      </dgm:t>
    </dgm:pt>
    <dgm:pt modelId="{FFDA084F-916E-482B-896B-7B6D4BCC2C58}">
      <dgm:prSet/>
      <dgm:spPr/>
      <dgm:t>
        <a:bodyPr/>
        <a:lstStyle/>
        <a:p>
          <a:pPr algn="l" rtl="0"/>
          <a:r>
            <a:rPr lang="en-US" dirty="0" smtClean="0"/>
            <a:t>Should be referred to by a name that’s easily recognized. </a:t>
          </a:r>
          <a:endParaRPr lang="en-US" dirty="0"/>
        </a:p>
      </dgm:t>
    </dgm:pt>
    <dgm:pt modelId="{27FCE2A3-7E92-4EB2-B07B-BA5B6326590C}" type="parTrans" cxnId="{1F210D57-3FE3-4B99-BCD1-961DD96EC515}">
      <dgm:prSet/>
      <dgm:spPr/>
      <dgm:t>
        <a:bodyPr/>
        <a:lstStyle/>
        <a:p>
          <a:endParaRPr lang="en-US"/>
        </a:p>
      </dgm:t>
    </dgm:pt>
    <dgm:pt modelId="{B3641A41-EE25-4A80-8EDA-4F20AB1A08A5}" type="sibTrans" cxnId="{1F210D57-3FE3-4B99-BCD1-961DD96EC515}">
      <dgm:prSet/>
      <dgm:spPr/>
      <dgm:t>
        <a:bodyPr/>
        <a:lstStyle/>
        <a:p>
          <a:endParaRPr lang="en-US"/>
        </a:p>
      </dgm:t>
    </dgm:pt>
    <dgm:pt modelId="{B932B47B-B87A-4472-A64C-FE87564E5F4E}">
      <dgm:prSet/>
      <dgm:spPr/>
      <dgm:t>
        <a:bodyPr/>
        <a:lstStyle/>
        <a:p>
          <a:pPr algn="l" rtl="0"/>
          <a:r>
            <a:rPr lang="en-US" dirty="0" smtClean="0"/>
            <a:t>Essential scope narrowing information, what service function ex: one geographic location, one customer group, etc. </a:t>
          </a:r>
          <a:endParaRPr lang="en-US" dirty="0"/>
        </a:p>
      </dgm:t>
    </dgm:pt>
    <dgm:pt modelId="{C3BC5FD4-5D63-4346-8EDC-FF9962E24B03}" type="parTrans" cxnId="{FA04A00B-0BAB-470C-9CA6-950681953E4A}">
      <dgm:prSet/>
      <dgm:spPr/>
      <dgm:t>
        <a:bodyPr/>
        <a:lstStyle/>
        <a:p>
          <a:endParaRPr lang="en-US"/>
        </a:p>
      </dgm:t>
    </dgm:pt>
    <dgm:pt modelId="{D4049918-89BE-4182-ADA1-8A0CA2308DA2}" type="sibTrans" cxnId="{FA04A00B-0BAB-470C-9CA6-950681953E4A}">
      <dgm:prSet/>
      <dgm:spPr/>
      <dgm:t>
        <a:bodyPr/>
        <a:lstStyle/>
        <a:p>
          <a:endParaRPr lang="en-US"/>
        </a:p>
      </dgm:t>
    </dgm:pt>
    <dgm:pt modelId="{5A3B90D5-FBFE-473A-89D7-0CE33DACBD4B}">
      <dgm:prSet/>
      <dgm:spPr/>
      <dgm:t>
        <a:bodyPr/>
        <a:lstStyle/>
        <a:p>
          <a:pPr algn="l" rtl="0"/>
          <a:r>
            <a:rPr lang="en-US" dirty="0" smtClean="0"/>
            <a:t>The activity that triggers the action in the first step to occur. How do the people who perform the first step know to begin work? </a:t>
          </a:r>
          <a:endParaRPr lang="en-US" dirty="0"/>
        </a:p>
      </dgm:t>
    </dgm:pt>
    <dgm:pt modelId="{BA999AE8-BB7F-41E4-BB04-B6397132C57F}" type="parTrans" cxnId="{BE71B6A2-375F-4DE2-8291-6F5394446348}">
      <dgm:prSet/>
      <dgm:spPr/>
      <dgm:t>
        <a:bodyPr/>
        <a:lstStyle/>
        <a:p>
          <a:endParaRPr lang="en-US"/>
        </a:p>
      </dgm:t>
    </dgm:pt>
    <dgm:pt modelId="{0E54DBAA-B382-4A7F-962D-D05573014E8E}" type="sibTrans" cxnId="{BE71B6A2-375F-4DE2-8291-6F5394446348}">
      <dgm:prSet/>
      <dgm:spPr/>
      <dgm:t>
        <a:bodyPr/>
        <a:lstStyle/>
        <a:p>
          <a:endParaRPr lang="en-US"/>
        </a:p>
      </dgm:t>
    </dgm:pt>
    <dgm:pt modelId="{A8D70EBD-7CE0-4372-AA6C-2021E864A2B7}">
      <dgm:prSet/>
      <dgm:spPr/>
      <dgm:t>
        <a:bodyPr/>
        <a:lstStyle/>
        <a:p>
          <a:pPr algn="l" rtl="0"/>
          <a:r>
            <a:rPr lang="en-US" dirty="0" smtClean="0"/>
            <a:t>This is the first activity within the range of the process steps the Kaizen Team will focus on.</a:t>
          </a:r>
          <a:endParaRPr lang="en-US" dirty="0"/>
        </a:p>
      </dgm:t>
    </dgm:pt>
    <dgm:pt modelId="{C797A153-6AF9-442C-A5C9-C63B7937B2A2}" type="parTrans" cxnId="{F46F5608-6EE2-4F41-A937-6C9E4B49696F}">
      <dgm:prSet/>
      <dgm:spPr/>
      <dgm:t>
        <a:bodyPr/>
        <a:lstStyle/>
        <a:p>
          <a:endParaRPr lang="en-US"/>
        </a:p>
      </dgm:t>
    </dgm:pt>
    <dgm:pt modelId="{0122591B-CDA5-4761-8A11-97225ABA59B4}" type="sibTrans" cxnId="{F46F5608-6EE2-4F41-A937-6C9E4B49696F}">
      <dgm:prSet/>
      <dgm:spPr/>
      <dgm:t>
        <a:bodyPr/>
        <a:lstStyle/>
        <a:p>
          <a:endParaRPr lang="en-US"/>
        </a:p>
      </dgm:t>
    </dgm:pt>
    <dgm:pt modelId="{FBEBC4BD-6AB0-4D5B-B5BE-AEE6FE586992}">
      <dgm:prSet/>
      <dgm:spPr/>
      <dgm:t>
        <a:bodyPr/>
        <a:lstStyle/>
        <a:p>
          <a:pPr algn="l" rtl="0"/>
          <a:r>
            <a:rPr lang="en-US" dirty="0" smtClean="0"/>
            <a:t>This is the final activity within the range of the process steps the Kaizen Team will focus on.</a:t>
          </a:r>
          <a:endParaRPr lang="en-US" dirty="0"/>
        </a:p>
      </dgm:t>
    </dgm:pt>
    <dgm:pt modelId="{91B247E3-2189-4010-8327-7EFC32ED874E}" type="parTrans" cxnId="{20BCB9EE-4D74-494C-9458-3E84390E394F}">
      <dgm:prSet/>
      <dgm:spPr/>
      <dgm:t>
        <a:bodyPr/>
        <a:lstStyle/>
        <a:p>
          <a:endParaRPr lang="en-US"/>
        </a:p>
      </dgm:t>
    </dgm:pt>
    <dgm:pt modelId="{C066EDC1-4AAD-48D6-B893-F909D07F3366}" type="sibTrans" cxnId="{20BCB9EE-4D74-494C-9458-3E84390E394F}">
      <dgm:prSet/>
      <dgm:spPr/>
      <dgm:t>
        <a:bodyPr/>
        <a:lstStyle/>
        <a:p>
          <a:endParaRPr lang="en-US"/>
        </a:p>
      </dgm:t>
    </dgm:pt>
    <dgm:pt modelId="{E3E20CDA-5B28-4587-9A81-AF8D977D486C}">
      <dgm:prSet/>
      <dgm:spPr/>
      <dgm:t>
        <a:bodyPr/>
        <a:lstStyle/>
        <a:p>
          <a:pPr algn="l" rtl="0"/>
          <a:r>
            <a:rPr lang="en-US" dirty="0" smtClean="0"/>
            <a:t>Any process elements the team in </a:t>
          </a:r>
          <a:r>
            <a:rPr lang="en-US" i="1" dirty="0" smtClean="0"/>
            <a:t>not</a:t>
          </a:r>
          <a:r>
            <a:rPr lang="en-US" dirty="0" smtClean="0"/>
            <a:t> authorized to alter.</a:t>
          </a:r>
          <a:endParaRPr lang="en-US" dirty="0"/>
        </a:p>
      </dgm:t>
    </dgm:pt>
    <dgm:pt modelId="{2E00A5FE-E5C6-4E78-A084-E050D7D3B40B}" type="parTrans" cxnId="{C2424991-D999-47FA-A83F-93055B4D911C}">
      <dgm:prSet/>
      <dgm:spPr/>
      <dgm:t>
        <a:bodyPr/>
        <a:lstStyle/>
        <a:p>
          <a:endParaRPr lang="en-US"/>
        </a:p>
      </dgm:t>
    </dgm:pt>
    <dgm:pt modelId="{03E53640-52C9-4F59-8741-676BD22351F3}" type="sibTrans" cxnId="{C2424991-D999-47FA-A83F-93055B4D911C}">
      <dgm:prSet/>
      <dgm:spPr/>
      <dgm:t>
        <a:bodyPr/>
        <a:lstStyle/>
        <a:p>
          <a:endParaRPr lang="en-US"/>
        </a:p>
      </dgm:t>
    </dgm:pt>
    <dgm:pt modelId="{6C76A08D-56E1-4FF1-BA50-77F2EEBB6ED2}" type="pres">
      <dgm:prSet presAssocID="{55C41AD5-6888-47E5-B702-FCB0A022A90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0D5E5F-2E06-40A5-86D3-1443CC381D71}" type="pres">
      <dgm:prSet presAssocID="{1416D61C-8C66-4CBB-8AB6-E1EBADEF18FE}" presName="horFlow" presStyleCnt="0"/>
      <dgm:spPr/>
    </dgm:pt>
    <dgm:pt modelId="{42C77A4B-86A6-4AB2-87C1-2E501C5E65CB}" type="pres">
      <dgm:prSet presAssocID="{1416D61C-8C66-4CBB-8AB6-E1EBADEF18FE}" presName="bigChev" presStyleLbl="node1" presStyleIdx="0" presStyleCnt="7" custScaleX="179465"/>
      <dgm:spPr/>
      <dgm:t>
        <a:bodyPr/>
        <a:lstStyle/>
        <a:p>
          <a:endParaRPr lang="en-US"/>
        </a:p>
      </dgm:t>
    </dgm:pt>
    <dgm:pt modelId="{FE7F0E45-1CC4-4808-B092-BFA6B597763D}" type="pres">
      <dgm:prSet presAssocID="{BC559A46-2DB8-49C3-AC2F-D94E5C70FC34}" presName="parTrans" presStyleCnt="0"/>
      <dgm:spPr/>
    </dgm:pt>
    <dgm:pt modelId="{2E81DB29-1D16-4E65-BF6C-C7F03FEB2D03}" type="pres">
      <dgm:prSet presAssocID="{A835007E-1E2A-4DA2-B483-B12D2456A717}" presName="node" presStyleLbl="alignAccFollowNode1" presStyleIdx="0" presStyleCnt="7" custScaleX="524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FC3C3-3744-4B89-ADEF-E84B46347281}" type="pres">
      <dgm:prSet presAssocID="{1416D61C-8C66-4CBB-8AB6-E1EBADEF18FE}" presName="vSp" presStyleCnt="0"/>
      <dgm:spPr/>
    </dgm:pt>
    <dgm:pt modelId="{E3F772E7-FB07-46A1-B0BB-F08B2A47EA24}" type="pres">
      <dgm:prSet presAssocID="{3BBF9851-1BDB-42BF-9D59-B623465B095A}" presName="horFlow" presStyleCnt="0"/>
      <dgm:spPr/>
    </dgm:pt>
    <dgm:pt modelId="{5310C3C0-BFB9-40B8-8473-7D6059880612}" type="pres">
      <dgm:prSet presAssocID="{3BBF9851-1BDB-42BF-9D59-B623465B095A}" presName="bigChev" presStyleLbl="node1" presStyleIdx="1" presStyleCnt="7" custScaleX="179465"/>
      <dgm:spPr/>
      <dgm:t>
        <a:bodyPr/>
        <a:lstStyle/>
        <a:p>
          <a:endParaRPr lang="en-US"/>
        </a:p>
      </dgm:t>
    </dgm:pt>
    <dgm:pt modelId="{91755529-453D-41EC-83B1-82067BB117AC}" type="pres">
      <dgm:prSet presAssocID="{27FCE2A3-7E92-4EB2-B07B-BA5B6326590C}" presName="parTrans" presStyleCnt="0"/>
      <dgm:spPr/>
    </dgm:pt>
    <dgm:pt modelId="{E1F892ED-582F-4AAF-B770-7BD7742C101F}" type="pres">
      <dgm:prSet presAssocID="{FFDA084F-916E-482B-896B-7B6D4BCC2C58}" presName="node" presStyleLbl="alignAccFollowNode1" presStyleIdx="1" presStyleCnt="7" custScaleX="524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F2075-BB26-4C88-ABFD-62B36A040BD3}" type="pres">
      <dgm:prSet presAssocID="{3BBF9851-1BDB-42BF-9D59-B623465B095A}" presName="vSp" presStyleCnt="0"/>
      <dgm:spPr/>
    </dgm:pt>
    <dgm:pt modelId="{E5BB3E3E-3929-47D8-A2A3-0EA50F9DD240}" type="pres">
      <dgm:prSet presAssocID="{0138BD89-DCD6-4304-B85F-F05AF27AC0FB}" presName="horFlow" presStyleCnt="0"/>
      <dgm:spPr/>
    </dgm:pt>
    <dgm:pt modelId="{8B0BFC3E-2264-4F82-8DE9-8B5A3DBEC80C}" type="pres">
      <dgm:prSet presAssocID="{0138BD89-DCD6-4304-B85F-F05AF27AC0FB}" presName="bigChev" presStyleLbl="node1" presStyleIdx="2" presStyleCnt="7" custScaleX="179465"/>
      <dgm:spPr/>
      <dgm:t>
        <a:bodyPr/>
        <a:lstStyle/>
        <a:p>
          <a:endParaRPr lang="en-US"/>
        </a:p>
      </dgm:t>
    </dgm:pt>
    <dgm:pt modelId="{F549787A-162A-420F-9D91-A7ED6D9BF3E5}" type="pres">
      <dgm:prSet presAssocID="{C3BC5FD4-5D63-4346-8EDC-FF9962E24B03}" presName="parTrans" presStyleCnt="0"/>
      <dgm:spPr/>
    </dgm:pt>
    <dgm:pt modelId="{84CD64A7-573D-475D-BC59-17E006161339}" type="pres">
      <dgm:prSet presAssocID="{B932B47B-B87A-4472-A64C-FE87564E5F4E}" presName="node" presStyleLbl="alignAccFollowNode1" presStyleIdx="2" presStyleCnt="7" custScaleX="524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11F6D-D8C5-4E53-8F43-7207D239EFF1}" type="pres">
      <dgm:prSet presAssocID="{0138BD89-DCD6-4304-B85F-F05AF27AC0FB}" presName="vSp" presStyleCnt="0"/>
      <dgm:spPr/>
    </dgm:pt>
    <dgm:pt modelId="{7D6297B3-EF04-4DD2-91E0-8C71BE15BBB6}" type="pres">
      <dgm:prSet presAssocID="{A745B9E8-175C-4AB3-BD65-DFF337F18F64}" presName="horFlow" presStyleCnt="0"/>
      <dgm:spPr/>
    </dgm:pt>
    <dgm:pt modelId="{E03D83CB-4190-4493-889E-A0F58F102262}" type="pres">
      <dgm:prSet presAssocID="{A745B9E8-175C-4AB3-BD65-DFF337F18F64}" presName="bigChev" presStyleLbl="node1" presStyleIdx="3" presStyleCnt="7" custScaleX="179465"/>
      <dgm:spPr/>
      <dgm:t>
        <a:bodyPr/>
        <a:lstStyle/>
        <a:p>
          <a:endParaRPr lang="en-US"/>
        </a:p>
      </dgm:t>
    </dgm:pt>
    <dgm:pt modelId="{C8B6979C-9886-425B-A27F-D9C246C7406A}" type="pres">
      <dgm:prSet presAssocID="{BA999AE8-BB7F-41E4-BB04-B6397132C57F}" presName="parTrans" presStyleCnt="0"/>
      <dgm:spPr/>
    </dgm:pt>
    <dgm:pt modelId="{FECA9B4A-12F4-45D0-B858-CF71ED6191D7}" type="pres">
      <dgm:prSet presAssocID="{5A3B90D5-FBFE-473A-89D7-0CE33DACBD4B}" presName="node" presStyleLbl="alignAccFollowNode1" presStyleIdx="3" presStyleCnt="7" custScaleX="524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92128-8990-4ABB-B3C1-54C6F57DA180}" type="pres">
      <dgm:prSet presAssocID="{A745B9E8-175C-4AB3-BD65-DFF337F18F64}" presName="vSp" presStyleCnt="0"/>
      <dgm:spPr/>
    </dgm:pt>
    <dgm:pt modelId="{627E11D0-E2B3-4B07-B5BA-0386D223758F}" type="pres">
      <dgm:prSet presAssocID="{D7DF4E41-304F-4369-9A5E-59EA307EF479}" presName="horFlow" presStyleCnt="0"/>
      <dgm:spPr/>
    </dgm:pt>
    <dgm:pt modelId="{84E3059C-CB62-4DC9-B94D-F4C7C46AE162}" type="pres">
      <dgm:prSet presAssocID="{D7DF4E41-304F-4369-9A5E-59EA307EF479}" presName="bigChev" presStyleLbl="node1" presStyleIdx="4" presStyleCnt="7" custScaleX="179465"/>
      <dgm:spPr/>
      <dgm:t>
        <a:bodyPr/>
        <a:lstStyle/>
        <a:p>
          <a:endParaRPr lang="en-US"/>
        </a:p>
      </dgm:t>
    </dgm:pt>
    <dgm:pt modelId="{309216D3-EBCB-4C9F-96D9-75D2D3286B16}" type="pres">
      <dgm:prSet presAssocID="{C797A153-6AF9-442C-A5C9-C63B7937B2A2}" presName="parTrans" presStyleCnt="0"/>
      <dgm:spPr/>
    </dgm:pt>
    <dgm:pt modelId="{887757F5-ADFB-41A9-88EA-EB7F0C0F13AB}" type="pres">
      <dgm:prSet presAssocID="{A8D70EBD-7CE0-4372-AA6C-2021E864A2B7}" presName="node" presStyleLbl="alignAccFollowNode1" presStyleIdx="4" presStyleCnt="7" custScaleX="524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EFEBA-359A-490E-8842-DE0EC8353A5C}" type="pres">
      <dgm:prSet presAssocID="{D7DF4E41-304F-4369-9A5E-59EA307EF479}" presName="vSp" presStyleCnt="0"/>
      <dgm:spPr/>
    </dgm:pt>
    <dgm:pt modelId="{E133F115-5586-46F6-826D-EBAB2EF1C354}" type="pres">
      <dgm:prSet presAssocID="{9ACF8975-E0A7-495C-B244-E92BB01F915F}" presName="horFlow" presStyleCnt="0"/>
      <dgm:spPr/>
    </dgm:pt>
    <dgm:pt modelId="{F4397D1D-E32A-4A34-A025-44F762B3FAC6}" type="pres">
      <dgm:prSet presAssocID="{9ACF8975-E0A7-495C-B244-E92BB01F915F}" presName="bigChev" presStyleLbl="node1" presStyleIdx="5" presStyleCnt="7" custScaleX="179465"/>
      <dgm:spPr/>
      <dgm:t>
        <a:bodyPr/>
        <a:lstStyle/>
        <a:p>
          <a:endParaRPr lang="en-US"/>
        </a:p>
      </dgm:t>
    </dgm:pt>
    <dgm:pt modelId="{32EBC5D3-DA32-41C6-A350-AC78490F5AE1}" type="pres">
      <dgm:prSet presAssocID="{91B247E3-2189-4010-8327-7EFC32ED874E}" presName="parTrans" presStyleCnt="0"/>
      <dgm:spPr/>
    </dgm:pt>
    <dgm:pt modelId="{2B96E4DF-BF83-42E4-ACA3-A5403A5A119C}" type="pres">
      <dgm:prSet presAssocID="{FBEBC4BD-6AB0-4D5B-B5BE-AEE6FE586992}" presName="node" presStyleLbl="alignAccFollowNode1" presStyleIdx="5" presStyleCnt="7" custScaleX="524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43F60-7FD6-4131-A635-FF66B5BD704D}" type="pres">
      <dgm:prSet presAssocID="{9ACF8975-E0A7-495C-B244-E92BB01F915F}" presName="vSp" presStyleCnt="0"/>
      <dgm:spPr/>
    </dgm:pt>
    <dgm:pt modelId="{82F33D57-BB86-4413-BADE-09FEABB10A60}" type="pres">
      <dgm:prSet presAssocID="{8D041F4D-F4A0-4684-9A66-3760ECC1D5E9}" presName="horFlow" presStyleCnt="0"/>
      <dgm:spPr/>
    </dgm:pt>
    <dgm:pt modelId="{519FFBA3-F73C-460A-8048-F715A2011DE7}" type="pres">
      <dgm:prSet presAssocID="{8D041F4D-F4A0-4684-9A66-3760ECC1D5E9}" presName="bigChev" presStyleLbl="node1" presStyleIdx="6" presStyleCnt="7" custScaleX="179465"/>
      <dgm:spPr/>
      <dgm:t>
        <a:bodyPr/>
        <a:lstStyle/>
        <a:p>
          <a:endParaRPr lang="en-US"/>
        </a:p>
      </dgm:t>
    </dgm:pt>
    <dgm:pt modelId="{6562401D-64CC-4212-9F61-C2530BAB4C53}" type="pres">
      <dgm:prSet presAssocID="{2E00A5FE-E5C6-4E78-A084-E050D7D3B40B}" presName="parTrans" presStyleCnt="0"/>
      <dgm:spPr/>
    </dgm:pt>
    <dgm:pt modelId="{D64EE1BD-6B49-41DE-9E32-EC8EFF62BAA7}" type="pres">
      <dgm:prSet presAssocID="{E3E20CDA-5B28-4587-9A81-AF8D977D486C}" presName="node" presStyleLbl="alignAccFollowNode1" presStyleIdx="6" presStyleCnt="7" custScaleX="524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AED0CF-6D2B-4579-A01C-8844DE952006}" type="presOf" srcId="{0138BD89-DCD6-4304-B85F-F05AF27AC0FB}" destId="{8B0BFC3E-2264-4F82-8DE9-8B5A3DBEC80C}" srcOrd="0" destOrd="0" presId="urn:microsoft.com/office/officeart/2005/8/layout/lProcess3"/>
    <dgm:cxn modelId="{17AC86E7-818F-4C4B-9660-568A5955B1E4}" type="presOf" srcId="{A8D70EBD-7CE0-4372-AA6C-2021E864A2B7}" destId="{887757F5-ADFB-41A9-88EA-EB7F0C0F13AB}" srcOrd="0" destOrd="0" presId="urn:microsoft.com/office/officeart/2005/8/layout/lProcess3"/>
    <dgm:cxn modelId="{22E3122A-CAEF-46F5-A14D-850E26259928}" srcId="{55C41AD5-6888-47E5-B702-FCB0A022A90F}" destId="{A745B9E8-175C-4AB3-BD65-DFF337F18F64}" srcOrd="3" destOrd="0" parTransId="{C0E7B1DA-0468-4C6C-8A59-3C9F57D5B178}" sibTransId="{28B95985-96F8-4009-9C29-43936F4A3812}"/>
    <dgm:cxn modelId="{6885B1B2-6608-42AB-8F26-1AACCF787D09}" type="presOf" srcId="{55C41AD5-6888-47E5-B702-FCB0A022A90F}" destId="{6C76A08D-56E1-4FF1-BA50-77F2EEBB6ED2}" srcOrd="0" destOrd="0" presId="urn:microsoft.com/office/officeart/2005/8/layout/lProcess3"/>
    <dgm:cxn modelId="{1BD27873-6E46-43CA-BDE0-F0CF66639D6E}" srcId="{55C41AD5-6888-47E5-B702-FCB0A022A90F}" destId="{8D041F4D-F4A0-4684-9A66-3760ECC1D5E9}" srcOrd="6" destOrd="0" parTransId="{AE1EA3BB-8FDE-4484-997C-0D51A7D7E4AD}" sibTransId="{6AF54755-F33B-4ACE-91A1-0AB5B069AB9A}"/>
    <dgm:cxn modelId="{165EFE3C-CEA9-423B-AC9D-2C0AE14574A2}" type="presOf" srcId="{FFDA084F-916E-482B-896B-7B6D4BCC2C58}" destId="{E1F892ED-582F-4AAF-B770-7BD7742C101F}" srcOrd="0" destOrd="0" presId="urn:microsoft.com/office/officeart/2005/8/layout/lProcess3"/>
    <dgm:cxn modelId="{612E90E3-1BA7-4AD9-927F-80D135A41655}" type="presOf" srcId="{A835007E-1E2A-4DA2-B483-B12D2456A717}" destId="{2E81DB29-1D16-4E65-BF6C-C7F03FEB2D03}" srcOrd="0" destOrd="0" presId="urn:microsoft.com/office/officeart/2005/8/layout/lProcess3"/>
    <dgm:cxn modelId="{BE71B6A2-375F-4DE2-8291-6F5394446348}" srcId="{A745B9E8-175C-4AB3-BD65-DFF337F18F64}" destId="{5A3B90D5-FBFE-473A-89D7-0CE33DACBD4B}" srcOrd="0" destOrd="0" parTransId="{BA999AE8-BB7F-41E4-BB04-B6397132C57F}" sibTransId="{0E54DBAA-B382-4A7F-962D-D05573014E8E}"/>
    <dgm:cxn modelId="{1F210D57-3FE3-4B99-BCD1-961DD96EC515}" srcId="{3BBF9851-1BDB-42BF-9D59-B623465B095A}" destId="{FFDA084F-916E-482B-896B-7B6D4BCC2C58}" srcOrd="0" destOrd="0" parTransId="{27FCE2A3-7E92-4EB2-B07B-BA5B6326590C}" sibTransId="{B3641A41-EE25-4A80-8EDA-4F20AB1A08A5}"/>
    <dgm:cxn modelId="{2F810738-02A6-4730-A940-37310772B064}" type="presOf" srcId="{B932B47B-B87A-4472-A64C-FE87564E5F4E}" destId="{84CD64A7-573D-475D-BC59-17E006161339}" srcOrd="0" destOrd="0" presId="urn:microsoft.com/office/officeart/2005/8/layout/lProcess3"/>
    <dgm:cxn modelId="{27FAE7C7-E949-4263-9ADA-E5F2778319B1}" type="presOf" srcId="{1416D61C-8C66-4CBB-8AB6-E1EBADEF18FE}" destId="{42C77A4B-86A6-4AB2-87C1-2E501C5E65CB}" srcOrd="0" destOrd="0" presId="urn:microsoft.com/office/officeart/2005/8/layout/lProcess3"/>
    <dgm:cxn modelId="{81C411D7-CFE5-48CD-92BB-B23D81165F50}" srcId="{55C41AD5-6888-47E5-B702-FCB0A022A90F}" destId="{9ACF8975-E0A7-495C-B244-E92BB01F915F}" srcOrd="5" destOrd="0" parTransId="{02D3A0B8-32C5-4DD7-B94F-ACE23BD97EA8}" sibTransId="{10B62345-00D4-40F2-899A-854ED5DF7398}"/>
    <dgm:cxn modelId="{FA04A00B-0BAB-470C-9CA6-950681953E4A}" srcId="{0138BD89-DCD6-4304-B85F-F05AF27AC0FB}" destId="{B932B47B-B87A-4472-A64C-FE87564E5F4E}" srcOrd="0" destOrd="0" parTransId="{C3BC5FD4-5D63-4346-8EDC-FF9962E24B03}" sibTransId="{D4049918-89BE-4182-ADA1-8A0CA2308DA2}"/>
    <dgm:cxn modelId="{C2424991-D999-47FA-A83F-93055B4D911C}" srcId="{8D041F4D-F4A0-4684-9A66-3760ECC1D5E9}" destId="{E3E20CDA-5B28-4587-9A81-AF8D977D486C}" srcOrd="0" destOrd="0" parTransId="{2E00A5FE-E5C6-4E78-A084-E050D7D3B40B}" sibTransId="{03E53640-52C9-4F59-8741-676BD22351F3}"/>
    <dgm:cxn modelId="{8F94DA62-1E8A-4052-9A09-56F2F86D8606}" srcId="{55C41AD5-6888-47E5-B702-FCB0A022A90F}" destId="{1416D61C-8C66-4CBB-8AB6-E1EBADEF18FE}" srcOrd="0" destOrd="0" parTransId="{2DD4E2EF-4340-400A-A8B2-77D31D7B9027}" sibTransId="{B58847C1-E9FA-447C-A841-9A4C902FE98D}"/>
    <dgm:cxn modelId="{F0CD554D-58E4-4F91-80BD-D5F40E1E9CD5}" srcId="{55C41AD5-6888-47E5-B702-FCB0A022A90F}" destId="{3BBF9851-1BDB-42BF-9D59-B623465B095A}" srcOrd="1" destOrd="0" parTransId="{5E63106D-4FB4-41AB-BC0D-D23385C8E3FB}" sibTransId="{817E3DAA-8816-4796-ABEB-058E820EAD43}"/>
    <dgm:cxn modelId="{F6A30476-031C-4072-A1E1-93C8A8772154}" type="presOf" srcId="{8D041F4D-F4A0-4684-9A66-3760ECC1D5E9}" destId="{519FFBA3-F73C-460A-8048-F715A2011DE7}" srcOrd="0" destOrd="0" presId="urn:microsoft.com/office/officeart/2005/8/layout/lProcess3"/>
    <dgm:cxn modelId="{F46F5608-6EE2-4F41-A937-6C9E4B49696F}" srcId="{D7DF4E41-304F-4369-9A5E-59EA307EF479}" destId="{A8D70EBD-7CE0-4372-AA6C-2021E864A2B7}" srcOrd="0" destOrd="0" parTransId="{C797A153-6AF9-442C-A5C9-C63B7937B2A2}" sibTransId="{0122591B-CDA5-4761-8A11-97225ABA59B4}"/>
    <dgm:cxn modelId="{660EB6A7-4F46-4F74-9397-4FD28FF1448E}" type="presOf" srcId="{E3E20CDA-5B28-4587-9A81-AF8D977D486C}" destId="{D64EE1BD-6B49-41DE-9E32-EC8EFF62BAA7}" srcOrd="0" destOrd="0" presId="urn:microsoft.com/office/officeart/2005/8/layout/lProcess3"/>
    <dgm:cxn modelId="{07F31BA8-3616-47E4-AC63-39CD7D827667}" type="presOf" srcId="{FBEBC4BD-6AB0-4D5B-B5BE-AEE6FE586992}" destId="{2B96E4DF-BF83-42E4-ACA3-A5403A5A119C}" srcOrd="0" destOrd="0" presId="urn:microsoft.com/office/officeart/2005/8/layout/lProcess3"/>
    <dgm:cxn modelId="{F1FDCEE7-A59C-4AC8-93C4-3E2EFFFEA5D7}" type="presOf" srcId="{3BBF9851-1BDB-42BF-9D59-B623465B095A}" destId="{5310C3C0-BFB9-40B8-8473-7D6059880612}" srcOrd="0" destOrd="0" presId="urn:microsoft.com/office/officeart/2005/8/layout/lProcess3"/>
    <dgm:cxn modelId="{C701E4D8-B958-4BE9-BCB2-9E6CD568F218}" srcId="{1416D61C-8C66-4CBB-8AB6-E1EBADEF18FE}" destId="{A835007E-1E2A-4DA2-B483-B12D2456A717}" srcOrd="0" destOrd="0" parTransId="{BC559A46-2DB8-49C3-AC2F-D94E5C70FC34}" sibTransId="{FD3AAD04-541C-4B0E-B15E-5AD7A64AFC4F}"/>
    <dgm:cxn modelId="{CAE9EED8-B798-4A35-A39B-FB1BDD3612B2}" type="presOf" srcId="{9ACF8975-E0A7-495C-B244-E92BB01F915F}" destId="{F4397D1D-E32A-4A34-A025-44F762B3FAC6}" srcOrd="0" destOrd="0" presId="urn:microsoft.com/office/officeart/2005/8/layout/lProcess3"/>
    <dgm:cxn modelId="{20BCB9EE-4D74-494C-9458-3E84390E394F}" srcId="{9ACF8975-E0A7-495C-B244-E92BB01F915F}" destId="{FBEBC4BD-6AB0-4D5B-B5BE-AEE6FE586992}" srcOrd="0" destOrd="0" parTransId="{91B247E3-2189-4010-8327-7EFC32ED874E}" sibTransId="{C066EDC1-4AAD-48D6-B893-F909D07F3366}"/>
    <dgm:cxn modelId="{02913EDE-0A4B-47E4-B791-506CD004BE13}" type="presOf" srcId="{5A3B90D5-FBFE-473A-89D7-0CE33DACBD4B}" destId="{FECA9B4A-12F4-45D0-B858-CF71ED6191D7}" srcOrd="0" destOrd="0" presId="urn:microsoft.com/office/officeart/2005/8/layout/lProcess3"/>
    <dgm:cxn modelId="{9EE0505A-8F8C-4419-BC84-53EC46D309F2}" type="presOf" srcId="{A745B9E8-175C-4AB3-BD65-DFF337F18F64}" destId="{E03D83CB-4190-4493-889E-A0F58F102262}" srcOrd="0" destOrd="0" presId="urn:microsoft.com/office/officeart/2005/8/layout/lProcess3"/>
    <dgm:cxn modelId="{620EFB4F-DD1A-4139-89DA-A3E636B898B0}" srcId="{55C41AD5-6888-47E5-B702-FCB0A022A90F}" destId="{D7DF4E41-304F-4369-9A5E-59EA307EF479}" srcOrd="4" destOrd="0" parTransId="{CBB9B2CB-8C84-4BF4-8194-4A76140F72C5}" sibTransId="{B3CD5635-B6BA-43F4-BA82-13DECA664BB4}"/>
    <dgm:cxn modelId="{225D832A-2503-4172-B965-8F33D60791B6}" type="presOf" srcId="{D7DF4E41-304F-4369-9A5E-59EA307EF479}" destId="{84E3059C-CB62-4DC9-B94D-F4C7C46AE162}" srcOrd="0" destOrd="0" presId="urn:microsoft.com/office/officeart/2005/8/layout/lProcess3"/>
    <dgm:cxn modelId="{6BA7386B-6A13-4FBB-BE31-93BAA33D1F35}" srcId="{55C41AD5-6888-47E5-B702-FCB0A022A90F}" destId="{0138BD89-DCD6-4304-B85F-F05AF27AC0FB}" srcOrd="2" destOrd="0" parTransId="{2EBC9E84-BB36-40AD-83E2-F8D2494BCAE5}" sibTransId="{79C1953D-0817-4E50-855F-4C07CA383911}"/>
    <dgm:cxn modelId="{709057DF-D87F-4754-B3C9-CE5F8DB6A9A5}" type="presParOf" srcId="{6C76A08D-56E1-4FF1-BA50-77F2EEBB6ED2}" destId="{A50D5E5F-2E06-40A5-86D3-1443CC381D71}" srcOrd="0" destOrd="0" presId="urn:microsoft.com/office/officeart/2005/8/layout/lProcess3"/>
    <dgm:cxn modelId="{6C48EA34-7D36-4AF8-A19B-D9B1A4176CAA}" type="presParOf" srcId="{A50D5E5F-2E06-40A5-86D3-1443CC381D71}" destId="{42C77A4B-86A6-4AB2-87C1-2E501C5E65CB}" srcOrd="0" destOrd="0" presId="urn:microsoft.com/office/officeart/2005/8/layout/lProcess3"/>
    <dgm:cxn modelId="{1DC190B2-85B7-4A65-AF9D-4857EFFA2AE8}" type="presParOf" srcId="{A50D5E5F-2E06-40A5-86D3-1443CC381D71}" destId="{FE7F0E45-1CC4-4808-B092-BFA6B597763D}" srcOrd="1" destOrd="0" presId="urn:microsoft.com/office/officeart/2005/8/layout/lProcess3"/>
    <dgm:cxn modelId="{33EFBDF9-9E95-4879-9631-A3A943178CE6}" type="presParOf" srcId="{A50D5E5F-2E06-40A5-86D3-1443CC381D71}" destId="{2E81DB29-1D16-4E65-BF6C-C7F03FEB2D03}" srcOrd="2" destOrd="0" presId="urn:microsoft.com/office/officeart/2005/8/layout/lProcess3"/>
    <dgm:cxn modelId="{A0FDB68C-57B4-40E8-8694-36FBD33E91F7}" type="presParOf" srcId="{6C76A08D-56E1-4FF1-BA50-77F2EEBB6ED2}" destId="{F28FC3C3-3744-4B89-ADEF-E84B46347281}" srcOrd="1" destOrd="0" presId="urn:microsoft.com/office/officeart/2005/8/layout/lProcess3"/>
    <dgm:cxn modelId="{8AC42AED-547A-4B1E-8E21-EB95B868DF98}" type="presParOf" srcId="{6C76A08D-56E1-4FF1-BA50-77F2EEBB6ED2}" destId="{E3F772E7-FB07-46A1-B0BB-F08B2A47EA24}" srcOrd="2" destOrd="0" presId="urn:microsoft.com/office/officeart/2005/8/layout/lProcess3"/>
    <dgm:cxn modelId="{612EA4A3-D257-436C-91BF-14207C81B968}" type="presParOf" srcId="{E3F772E7-FB07-46A1-B0BB-F08B2A47EA24}" destId="{5310C3C0-BFB9-40B8-8473-7D6059880612}" srcOrd="0" destOrd="0" presId="urn:microsoft.com/office/officeart/2005/8/layout/lProcess3"/>
    <dgm:cxn modelId="{35663717-9B20-4401-92C2-EF5213167180}" type="presParOf" srcId="{E3F772E7-FB07-46A1-B0BB-F08B2A47EA24}" destId="{91755529-453D-41EC-83B1-82067BB117AC}" srcOrd="1" destOrd="0" presId="urn:microsoft.com/office/officeart/2005/8/layout/lProcess3"/>
    <dgm:cxn modelId="{94DC7371-DF5D-49DF-8D26-8D9B7E64F1C2}" type="presParOf" srcId="{E3F772E7-FB07-46A1-B0BB-F08B2A47EA24}" destId="{E1F892ED-582F-4AAF-B770-7BD7742C101F}" srcOrd="2" destOrd="0" presId="urn:microsoft.com/office/officeart/2005/8/layout/lProcess3"/>
    <dgm:cxn modelId="{6898EE31-995C-491D-9B20-73F8030429F0}" type="presParOf" srcId="{6C76A08D-56E1-4FF1-BA50-77F2EEBB6ED2}" destId="{A39F2075-BB26-4C88-ABFD-62B36A040BD3}" srcOrd="3" destOrd="0" presId="urn:microsoft.com/office/officeart/2005/8/layout/lProcess3"/>
    <dgm:cxn modelId="{BCDD63B9-1E9D-4CA9-AF51-D5325104D96D}" type="presParOf" srcId="{6C76A08D-56E1-4FF1-BA50-77F2EEBB6ED2}" destId="{E5BB3E3E-3929-47D8-A2A3-0EA50F9DD240}" srcOrd="4" destOrd="0" presId="urn:microsoft.com/office/officeart/2005/8/layout/lProcess3"/>
    <dgm:cxn modelId="{EEF413C1-6656-4D6F-B6C4-3CCA7349D095}" type="presParOf" srcId="{E5BB3E3E-3929-47D8-A2A3-0EA50F9DD240}" destId="{8B0BFC3E-2264-4F82-8DE9-8B5A3DBEC80C}" srcOrd="0" destOrd="0" presId="urn:microsoft.com/office/officeart/2005/8/layout/lProcess3"/>
    <dgm:cxn modelId="{F61CB1D1-3D50-43CC-BE9F-6418E328D9ED}" type="presParOf" srcId="{E5BB3E3E-3929-47D8-A2A3-0EA50F9DD240}" destId="{F549787A-162A-420F-9D91-A7ED6D9BF3E5}" srcOrd="1" destOrd="0" presId="urn:microsoft.com/office/officeart/2005/8/layout/lProcess3"/>
    <dgm:cxn modelId="{FBF3123F-055D-4198-8E60-C76E14007A44}" type="presParOf" srcId="{E5BB3E3E-3929-47D8-A2A3-0EA50F9DD240}" destId="{84CD64A7-573D-475D-BC59-17E006161339}" srcOrd="2" destOrd="0" presId="urn:microsoft.com/office/officeart/2005/8/layout/lProcess3"/>
    <dgm:cxn modelId="{CB9D94E4-7501-4C54-80FA-6DC05242BF50}" type="presParOf" srcId="{6C76A08D-56E1-4FF1-BA50-77F2EEBB6ED2}" destId="{5C611F6D-D8C5-4E53-8F43-7207D239EFF1}" srcOrd="5" destOrd="0" presId="urn:microsoft.com/office/officeart/2005/8/layout/lProcess3"/>
    <dgm:cxn modelId="{C22EC532-8822-4474-8081-C60058886D0F}" type="presParOf" srcId="{6C76A08D-56E1-4FF1-BA50-77F2EEBB6ED2}" destId="{7D6297B3-EF04-4DD2-91E0-8C71BE15BBB6}" srcOrd="6" destOrd="0" presId="urn:microsoft.com/office/officeart/2005/8/layout/lProcess3"/>
    <dgm:cxn modelId="{AD5CEA94-D2F2-47E4-8C3A-463AFFE3D5AA}" type="presParOf" srcId="{7D6297B3-EF04-4DD2-91E0-8C71BE15BBB6}" destId="{E03D83CB-4190-4493-889E-A0F58F102262}" srcOrd="0" destOrd="0" presId="urn:microsoft.com/office/officeart/2005/8/layout/lProcess3"/>
    <dgm:cxn modelId="{7A4E2563-2EDA-4AB8-BF56-CB7C537D07A7}" type="presParOf" srcId="{7D6297B3-EF04-4DD2-91E0-8C71BE15BBB6}" destId="{C8B6979C-9886-425B-A27F-D9C246C7406A}" srcOrd="1" destOrd="0" presId="urn:microsoft.com/office/officeart/2005/8/layout/lProcess3"/>
    <dgm:cxn modelId="{1BD55262-E4C1-421F-BD50-850E3BD124D6}" type="presParOf" srcId="{7D6297B3-EF04-4DD2-91E0-8C71BE15BBB6}" destId="{FECA9B4A-12F4-45D0-B858-CF71ED6191D7}" srcOrd="2" destOrd="0" presId="urn:microsoft.com/office/officeart/2005/8/layout/lProcess3"/>
    <dgm:cxn modelId="{43DE4D18-0529-4E1F-816A-975B513AE1B7}" type="presParOf" srcId="{6C76A08D-56E1-4FF1-BA50-77F2EEBB6ED2}" destId="{6CA92128-8990-4ABB-B3C1-54C6F57DA180}" srcOrd="7" destOrd="0" presId="urn:microsoft.com/office/officeart/2005/8/layout/lProcess3"/>
    <dgm:cxn modelId="{EBD65A3B-D293-4BFE-B22C-2E1D25BC5BBC}" type="presParOf" srcId="{6C76A08D-56E1-4FF1-BA50-77F2EEBB6ED2}" destId="{627E11D0-E2B3-4B07-B5BA-0386D223758F}" srcOrd="8" destOrd="0" presId="urn:microsoft.com/office/officeart/2005/8/layout/lProcess3"/>
    <dgm:cxn modelId="{ED4EAF9F-8402-4056-BBC5-7A4212A0AAEA}" type="presParOf" srcId="{627E11D0-E2B3-4B07-B5BA-0386D223758F}" destId="{84E3059C-CB62-4DC9-B94D-F4C7C46AE162}" srcOrd="0" destOrd="0" presId="urn:microsoft.com/office/officeart/2005/8/layout/lProcess3"/>
    <dgm:cxn modelId="{8B33FE76-5BFC-45CE-9798-D75A37844619}" type="presParOf" srcId="{627E11D0-E2B3-4B07-B5BA-0386D223758F}" destId="{309216D3-EBCB-4C9F-96D9-75D2D3286B16}" srcOrd="1" destOrd="0" presId="urn:microsoft.com/office/officeart/2005/8/layout/lProcess3"/>
    <dgm:cxn modelId="{F279FB8E-AFAC-4313-A325-C12C61A8D94E}" type="presParOf" srcId="{627E11D0-E2B3-4B07-B5BA-0386D223758F}" destId="{887757F5-ADFB-41A9-88EA-EB7F0C0F13AB}" srcOrd="2" destOrd="0" presId="urn:microsoft.com/office/officeart/2005/8/layout/lProcess3"/>
    <dgm:cxn modelId="{9727BD92-93BA-4703-93B1-B21059C90784}" type="presParOf" srcId="{6C76A08D-56E1-4FF1-BA50-77F2EEBB6ED2}" destId="{B17EFEBA-359A-490E-8842-DE0EC8353A5C}" srcOrd="9" destOrd="0" presId="urn:microsoft.com/office/officeart/2005/8/layout/lProcess3"/>
    <dgm:cxn modelId="{502DBCBE-44C4-4628-A9DD-A6419D201B64}" type="presParOf" srcId="{6C76A08D-56E1-4FF1-BA50-77F2EEBB6ED2}" destId="{E133F115-5586-46F6-826D-EBAB2EF1C354}" srcOrd="10" destOrd="0" presId="urn:microsoft.com/office/officeart/2005/8/layout/lProcess3"/>
    <dgm:cxn modelId="{B4BCE571-E968-4572-AE53-7EF46AB29DA5}" type="presParOf" srcId="{E133F115-5586-46F6-826D-EBAB2EF1C354}" destId="{F4397D1D-E32A-4A34-A025-44F762B3FAC6}" srcOrd="0" destOrd="0" presId="urn:microsoft.com/office/officeart/2005/8/layout/lProcess3"/>
    <dgm:cxn modelId="{E16C9E4B-137A-4FBA-8181-ED1ED8E144C7}" type="presParOf" srcId="{E133F115-5586-46F6-826D-EBAB2EF1C354}" destId="{32EBC5D3-DA32-41C6-A350-AC78490F5AE1}" srcOrd="1" destOrd="0" presId="urn:microsoft.com/office/officeart/2005/8/layout/lProcess3"/>
    <dgm:cxn modelId="{912AF884-E099-404C-AD12-7EC5569D78FB}" type="presParOf" srcId="{E133F115-5586-46F6-826D-EBAB2EF1C354}" destId="{2B96E4DF-BF83-42E4-ACA3-A5403A5A119C}" srcOrd="2" destOrd="0" presId="urn:microsoft.com/office/officeart/2005/8/layout/lProcess3"/>
    <dgm:cxn modelId="{4BE78760-D087-4B74-9CA0-EFE72AF90C5B}" type="presParOf" srcId="{6C76A08D-56E1-4FF1-BA50-77F2EEBB6ED2}" destId="{19D43F60-7FD6-4131-A635-FF66B5BD704D}" srcOrd="11" destOrd="0" presId="urn:microsoft.com/office/officeart/2005/8/layout/lProcess3"/>
    <dgm:cxn modelId="{6D55658F-2614-48B9-BC9B-05CF139C2B1D}" type="presParOf" srcId="{6C76A08D-56E1-4FF1-BA50-77F2EEBB6ED2}" destId="{82F33D57-BB86-4413-BADE-09FEABB10A60}" srcOrd="12" destOrd="0" presId="urn:microsoft.com/office/officeart/2005/8/layout/lProcess3"/>
    <dgm:cxn modelId="{C0E4FFA7-3432-41D4-AC66-6B2297178D9E}" type="presParOf" srcId="{82F33D57-BB86-4413-BADE-09FEABB10A60}" destId="{519FFBA3-F73C-460A-8048-F715A2011DE7}" srcOrd="0" destOrd="0" presId="urn:microsoft.com/office/officeart/2005/8/layout/lProcess3"/>
    <dgm:cxn modelId="{EB0F90A9-3409-4F90-9014-7BD68B7F1D53}" type="presParOf" srcId="{82F33D57-BB86-4413-BADE-09FEABB10A60}" destId="{6562401D-64CC-4212-9F61-C2530BAB4C53}" srcOrd="1" destOrd="0" presId="urn:microsoft.com/office/officeart/2005/8/layout/lProcess3"/>
    <dgm:cxn modelId="{31A0010B-B386-44EA-AC28-ADF1890E71A9}" type="presParOf" srcId="{82F33D57-BB86-4413-BADE-09FEABB10A60}" destId="{D64EE1BD-6B49-41DE-9E32-EC8EFF62BAA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5821AD-0E53-408F-8A25-B616F3CEC30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641431-D84A-467D-85DF-69B466BA2217}">
      <dgm:prSet custT="1"/>
      <dgm:spPr/>
      <dgm:t>
        <a:bodyPr/>
        <a:lstStyle/>
        <a:p>
          <a:pPr rtl="0"/>
          <a:r>
            <a:rPr lang="en-US" sz="2000" b="1" dirty="0" smtClean="0"/>
            <a:t>Minimal leadership/ management representation</a:t>
          </a:r>
          <a:endParaRPr lang="en-US" sz="2000" b="1" dirty="0"/>
        </a:p>
      </dgm:t>
    </dgm:pt>
    <dgm:pt modelId="{3BAE8980-753E-4489-BD5D-129E2C3625E7}" type="parTrans" cxnId="{51AB4452-8EA4-461B-81D4-2E1E985B9E10}">
      <dgm:prSet/>
      <dgm:spPr/>
      <dgm:t>
        <a:bodyPr/>
        <a:lstStyle/>
        <a:p>
          <a:endParaRPr lang="en-US"/>
        </a:p>
      </dgm:t>
    </dgm:pt>
    <dgm:pt modelId="{CAD2EFFD-D02F-4D5F-A8B0-E4E78B2A8E96}" type="sibTrans" cxnId="{51AB4452-8EA4-461B-81D4-2E1E985B9E10}">
      <dgm:prSet/>
      <dgm:spPr/>
      <dgm:t>
        <a:bodyPr/>
        <a:lstStyle/>
        <a:p>
          <a:endParaRPr lang="en-US"/>
        </a:p>
      </dgm:t>
    </dgm:pt>
    <dgm:pt modelId="{DE1C3EA8-AD97-4E65-A0E4-B18E629BA2DE}">
      <dgm:prSet custT="1"/>
      <dgm:spPr/>
      <dgm:t>
        <a:bodyPr/>
        <a:lstStyle/>
        <a:p>
          <a:pPr rtl="0"/>
          <a:r>
            <a:rPr lang="en-US" sz="2000" b="1" dirty="0" smtClean="0"/>
            <a:t>5 – 6 people ideal team size</a:t>
          </a:r>
          <a:endParaRPr lang="en-US" sz="2000" b="1" dirty="0"/>
        </a:p>
      </dgm:t>
    </dgm:pt>
    <dgm:pt modelId="{35C118E9-B18D-460D-9685-4D9BB4E57273}" type="parTrans" cxnId="{1F50EBBE-93F5-4999-8129-C1E51A148259}">
      <dgm:prSet/>
      <dgm:spPr/>
      <dgm:t>
        <a:bodyPr/>
        <a:lstStyle/>
        <a:p>
          <a:endParaRPr lang="en-US"/>
        </a:p>
      </dgm:t>
    </dgm:pt>
    <dgm:pt modelId="{48BFD319-CBB3-448F-A65E-EA1B8E71881D}" type="sibTrans" cxnId="{1F50EBBE-93F5-4999-8129-C1E51A148259}">
      <dgm:prSet/>
      <dgm:spPr/>
      <dgm:t>
        <a:bodyPr/>
        <a:lstStyle/>
        <a:p>
          <a:endParaRPr lang="en-US"/>
        </a:p>
      </dgm:t>
    </dgm:pt>
    <dgm:pt modelId="{0785DEB8-1B5B-4FCF-9505-C3157B192B18}">
      <dgm:prSet custT="1"/>
      <dgm:spPr/>
      <dgm:t>
        <a:bodyPr/>
        <a:lstStyle/>
        <a:p>
          <a:pPr rtl="0"/>
          <a:r>
            <a:rPr lang="en-US" sz="2000" b="1" dirty="0" smtClean="0"/>
            <a:t>Cross-functional composition</a:t>
          </a:r>
          <a:endParaRPr lang="en-US" sz="2000" b="1" dirty="0"/>
        </a:p>
      </dgm:t>
    </dgm:pt>
    <dgm:pt modelId="{4A10D78E-BECA-4BBF-832E-E8C95851FCA9}" type="parTrans" cxnId="{C5877808-6790-4A25-AB66-87907824344E}">
      <dgm:prSet/>
      <dgm:spPr/>
      <dgm:t>
        <a:bodyPr/>
        <a:lstStyle/>
        <a:p>
          <a:endParaRPr lang="en-US"/>
        </a:p>
      </dgm:t>
    </dgm:pt>
    <dgm:pt modelId="{CAB543EB-0628-45AF-91C5-4FB9EC6EA6D0}" type="sibTrans" cxnId="{C5877808-6790-4A25-AB66-87907824344E}">
      <dgm:prSet/>
      <dgm:spPr/>
      <dgm:t>
        <a:bodyPr/>
        <a:lstStyle/>
        <a:p>
          <a:endParaRPr lang="en-US"/>
        </a:p>
      </dgm:t>
    </dgm:pt>
    <dgm:pt modelId="{C1D089AE-886D-4A30-ACA1-45FC8D111066}">
      <dgm:prSet custT="1"/>
      <dgm:spPr/>
      <dgm:t>
        <a:bodyPr/>
        <a:lstStyle/>
        <a:p>
          <a:pPr rtl="0"/>
          <a:r>
            <a:rPr lang="en-US" sz="2000" b="1" dirty="0" smtClean="0"/>
            <a:t>Process Stakeholders</a:t>
          </a:r>
          <a:endParaRPr lang="en-US" sz="2000" b="1" dirty="0"/>
        </a:p>
      </dgm:t>
    </dgm:pt>
    <dgm:pt modelId="{9C6F516A-9566-4BE6-872A-7CEC3EFF5DA8}" type="parTrans" cxnId="{DD265F5E-F051-4EED-9410-003EBCB91DE5}">
      <dgm:prSet/>
      <dgm:spPr/>
      <dgm:t>
        <a:bodyPr/>
        <a:lstStyle/>
        <a:p>
          <a:endParaRPr lang="en-US"/>
        </a:p>
      </dgm:t>
    </dgm:pt>
    <dgm:pt modelId="{CDE3D32E-5F50-4717-A0E6-E1DA0868AB86}" type="sibTrans" cxnId="{DD265F5E-F051-4EED-9410-003EBCB91DE5}">
      <dgm:prSet/>
      <dgm:spPr/>
      <dgm:t>
        <a:bodyPr/>
        <a:lstStyle/>
        <a:p>
          <a:endParaRPr lang="en-US"/>
        </a:p>
      </dgm:t>
    </dgm:pt>
    <dgm:pt modelId="{5FB095C7-0098-431C-B908-117090104023}">
      <dgm:prSet custT="1"/>
      <dgm:spPr/>
      <dgm:t>
        <a:bodyPr/>
        <a:lstStyle/>
        <a:p>
          <a:pPr rtl="0"/>
          <a:r>
            <a:rPr lang="en-US" sz="2000" b="1" dirty="0" smtClean="0"/>
            <a:t>Subject Matter Experts</a:t>
          </a:r>
          <a:endParaRPr lang="en-US" sz="2000" b="1" dirty="0"/>
        </a:p>
      </dgm:t>
    </dgm:pt>
    <dgm:pt modelId="{7A1AAB11-0C97-4D28-9A86-4B544A238088}" type="parTrans" cxnId="{55A97148-C0C2-4B46-B9A8-FD81C5D6DA9F}">
      <dgm:prSet/>
      <dgm:spPr/>
      <dgm:t>
        <a:bodyPr/>
        <a:lstStyle/>
        <a:p>
          <a:endParaRPr lang="en-US"/>
        </a:p>
      </dgm:t>
    </dgm:pt>
    <dgm:pt modelId="{74CE77F3-F96F-4748-A141-DEE1E9C2AB8B}" type="sibTrans" cxnId="{55A97148-C0C2-4B46-B9A8-FD81C5D6DA9F}">
      <dgm:prSet/>
      <dgm:spPr/>
      <dgm:t>
        <a:bodyPr/>
        <a:lstStyle/>
        <a:p>
          <a:endParaRPr lang="en-US"/>
        </a:p>
      </dgm:t>
    </dgm:pt>
    <dgm:pt modelId="{CABE52D2-C424-4F29-90B5-C1A3E2F81A50}">
      <dgm:prSet custT="1"/>
      <dgm:spPr/>
      <dgm:t>
        <a:bodyPr/>
        <a:lstStyle/>
        <a:p>
          <a:pPr rtl="0"/>
          <a:r>
            <a:rPr lang="en-US" sz="2000" b="1" dirty="0" smtClean="0"/>
            <a:t>Outside Eyes</a:t>
          </a:r>
          <a:endParaRPr lang="en-US" sz="2000" b="1" dirty="0"/>
        </a:p>
      </dgm:t>
    </dgm:pt>
    <dgm:pt modelId="{9F1C8550-4B71-4B75-9F1C-F72BEB75A451}" type="parTrans" cxnId="{178DE179-2609-4FA9-969C-7B6A0CCD88B4}">
      <dgm:prSet/>
      <dgm:spPr/>
      <dgm:t>
        <a:bodyPr/>
        <a:lstStyle/>
        <a:p>
          <a:endParaRPr lang="en-US"/>
        </a:p>
      </dgm:t>
    </dgm:pt>
    <dgm:pt modelId="{73C746BF-FF17-4CD0-B33B-9EDB66992F43}" type="sibTrans" cxnId="{178DE179-2609-4FA9-969C-7B6A0CCD88B4}">
      <dgm:prSet/>
      <dgm:spPr/>
      <dgm:t>
        <a:bodyPr/>
        <a:lstStyle/>
        <a:p>
          <a:endParaRPr lang="en-US"/>
        </a:p>
      </dgm:t>
    </dgm:pt>
    <dgm:pt modelId="{D0D3DF80-F7B6-46B6-A688-80237529540D}">
      <dgm:prSet custT="1"/>
      <dgm:spPr/>
      <dgm:t>
        <a:bodyPr/>
        <a:lstStyle/>
        <a:p>
          <a:pPr rtl="0"/>
          <a:r>
            <a:rPr lang="en-US" sz="2000" b="1" dirty="0" smtClean="0"/>
            <a:t>Union Representatives (if required)</a:t>
          </a:r>
          <a:endParaRPr lang="en-US" sz="2000" b="1" dirty="0"/>
        </a:p>
      </dgm:t>
    </dgm:pt>
    <dgm:pt modelId="{1C037FE8-C727-4494-B47C-DEE80C63A3E7}" type="parTrans" cxnId="{1CB71A97-5FD8-4356-B1FD-E3CF347EDBF4}">
      <dgm:prSet/>
      <dgm:spPr/>
      <dgm:t>
        <a:bodyPr/>
        <a:lstStyle/>
        <a:p>
          <a:endParaRPr lang="en-US"/>
        </a:p>
      </dgm:t>
    </dgm:pt>
    <dgm:pt modelId="{567B9543-48A2-4605-9083-7C6BF8E8AD06}" type="sibTrans" cxnId="{1CB71A97-5FD8-4356-B1FD-E3CF347EDBF4}">
      <dgm:prSet/>
      <dgm:spPr/>
      <dgm:t>
        <a:bodyPr/>
        <a:lstStyle/>
        <a:p>
          <a:endParaRPr lang="en-US"/>
        </a:p>
      </dgm:t>
    </dgm:pt>
    <dgm:pt modelId="{B8D17CCE-5565-4B54-A4F2-A115322E453E}" type="pres">
      <dgm:prSet presAssocID="{0B5821AD-0E53-408F-8A25-B616F3CEC3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0F4CB2-B9D7-419F-B865-2BB95B54D296}" type="pres">
      <dgm:prSet presAssocID="{E0641431-D84A-467D-85DF-69B466BA221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C37FA-D9B3-4218-95C0-9B1CB9671E7E}" type="pres">
      <dgm:prSet presAssocID="{CAD2EFFD-D02F-4D5F-A8B0-E4E78B2A8E96}" presName="spacer" presStyleCnt="0"/>
      <dgm:spPr/>
    </dgm:pt>
    <dgm:pt modelId="{A888579B-F918-46C0-861A-6240DB4112FB}" type="pres">
      <dgm:prSet presAssocID="{DE1C3EA8-AD97-4E65-A0E4-B18E629BA2D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78B90-07C1-4CA7-897F-753AAF53D322}" type="pres">
      <dgm:prSet presAssocID="{48BFD319-CBB3-448F-A65E-EA1B8E71881D}" presName="spacer" presStyleCnt="0"/>
      <dgm:spPr/>
    </dgm:pt>
    <dgm:pt modelId="{7F565F56-E574-4403-8367-463F390ED3E3}" type="pres">
      <dgm:prSet presAssocID="{0785DEB8-1B5B-4FCF-9505-C3157B192B1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3EC5B-D8BE-4C57-A2EE-97D9CA0D3CB8}" type="pres">
      <dgm:prSet presAssocID="{CAB543EB-0628-45AF-91C5-4FB9EC6EA6D0}" presName="spacer" presStyleCnt="0"/>
      <dgm:spPr/>
    </dgm:pt>
    <dgm:pt modelId="{7411A519-C13E-43EC-801C-08D0E4465597}" type="pres">
      <dgm:prSet presAssocID="{C1D089AE-886D-4A30-ACA1-45FC8D11106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15581-F600-418B-8E18-BEB0C12C2FBD}" type="pres">
      <dgm:prSet presAssocID="{CDE3D32E-5F50-4717-A0E6-E1DA0868AB86}" presName="spacer" presStyleCnt="0"/>
      <dgm:spPr/>
    </dgm:pt>
    <dgm:pt modelId="{D066524C-5EB3-4287-9864-2ACD54CBAC2E}" type="pres">
      <dgm:prSet presAssocID="{5FB095C7-0098-431C-B908-11709010402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D67AB-7F58-438C-B986-C2757784EB65}" type="pres">
      <dgm:prSet presAssocID="{74CE77F3-F96F-4748-A141-DEE1E9C2AB8B}" presName="spacer" presStyleCnt="0"/>
      <dgm:spPr/>
    </dgm:pt>
    <dgm:pt modelId="{671F1161-94DE-4E0A-8887-7C97E537C87D}" type="pres">
      <dgm:prSet presAssocID="{CABE52D2-C424-4F29-90B5-C1A3E2F81A5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FD3A6-AFFA-4BDE-A2CD-58E213A0137C}" type="pres">
      <dgm:prSet presAssocID="{73C746BF-FF17-4CD0-B33B-9EDB66992F43}" presName="spacer" presStyleCnt="0"/>
      <dgm:spPr/>
    </dgm:pt>
    <dgm:pt modelId="{454E7FA1-D605-4623-9146-6D8F581DAE40}" type="pres">
      <dgm:prSet presAssocID="{D0D3DF80-F7B6-46B6-A688-80237529540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B71A97-5FD8-4356-B1FD-E3CF347EDBF4}" srcId="{0B5821AD-0E53-408F-8A25-B616F3CEC302}" destId="{D0D3DF80-F7B6-46B6-A688-80237529540D}" srcOrd="6" destOrd="0" parTransId="{1C037FE8-C727-4494-B47C-DEE80C63A3E7}" sibTransId="{567B9543-48A2-4605-9083-7C6BF8E8AD06}"/>
    <dgm:cxn modelId="{1F50EBBE-93F5-4999-8129-C1E51A148259}" srcId="{0B5821AD-0E53-408F-8A25-B616F3CEC302}" destId="{DE1C3EA8-AD97-4E65-A0E4-B18E629BA2DE}" srcOrd="1" destOrd="0" parTransId="{35C118E9-B18D-460D-9685-4D9BB4E57273}" sibTransId="{48BFD319-CBB3-448F-A65E-EA1B8E71881D}"/>
    <dgm:cxn modelId="{DD265F5E-F051-4EED-9410-003EBCB91DE5}" srcId="{0B5821AD-0E53-408F-8A25-B616F3CEC302}" destId="{C1D089AE-886D-4A30-ACA1-45FC8D111066}" srcOrd="3" destOrd="0" parTransId="{9C6F516A-9566-4BE6-872A-7CEC3EFF5DA8}" sibTransId="{CDE3D32E-5F50-4717-A0E6-E1DA0868AB86}"/>
    <dgm:cxn modelId="{178DE179-2609-4FA9-969C-7B6A0CCD88B4}" srcId="{0B5821AD-0E53-408F-8A25-B616F3CEC302}" destId="{CABE52D2-C424-4F29-90B5-C1A3E2F81A50}" srcOrd="5" destOrd="0" parTransId="{9F1C8550-4B71-4B75-9F1C-F72BEB75A451}" sibTransId="{73C746BF-FF17-4CD0-B33B-9EDB66992F43}"/>
    <dgm:cxn modelId="{01EA933E-71B8-42C9-8AA7-4F55E3CB631E}" type="presOf" srcId="{E0641431-D84A-467D-85DF-69B466BA2217}" destId="{CD0F4CB2-B9D7-419F-B865-2BB95B54D296}" srcOrd="0" destOrd="0" presId="urn:microsoft.com/office/officeart/2005/8/layout/vList2"/>
    <dgm:cxn modelId="{161EA9E8-FBC6-49AD-91F8-56EF765F7981}" type="presOf" srcId="{DE1C3EA8-AD97-4E65-A0E4-B18E629BA2DE}" destId="{A888579B-F918-46C0-861A-6240DB4112FB}" srcOrd="0" destOrd="0" presId="urn:microsoft.com/office/officeart/2005/8/layout/vList2"/>
    <dgm:cxn modelId="{55A97148-C0C2-4B46-B9A8-FD81C5D6DA9F}" srcId="{0B5821AD-0E53-408F-8A25-B616F3CEC302}" destId="{5FB095C7-0098-431C-B908-117090104023}" srcOrd="4" destOrd="0" parTransId="{7A1AAB11-0C97-4D28-9A86-4B544A238088}" sibTransId="{74CE77F3-F96F-4748-A141-DEE1E9C2AB8B}"/>
    <dgm:cxn modelId="{399A3F9D-D0E6-4801-88AD-EA12AF0303F7}" type="presOf" srcId="{5FB095C7-0098-431C-B908-117090104023}" destId="{D066524C-5EB3-4287-9864-2ACD54CBAC2E}" srcOrd="0" destOrd="0" presId="urn:microsoft.com/office/officeart/2005/8/layout/vList2"/>
    <dgm:cxn modelId="{612EC512-873C-45DA-ACB0-BA0E1C4D4510}" type="presOf" srcId="{CABE52D2-C424-4F29-90B5-C1A3E2F81A50}" destId="{671F1161-94DE-4E0A-8887-7C97E537C87D}" srcOrd="0" destOrd="0" presId="urn:microsoft.com/office/officeart/2005/8/layout/vList2"/>
    <dgm:cxn modelId="{682DBC67-83E3-4944-AE3A-6D0B5BFDD749}" type="presOf" srcId="{0785DEB8-1B5B-4FCF-9505-C3157B192B18}" destId="{7F565F56-E574-4403-8367-463F390ED3E3}" srcOrd="0" destOrd="0" presId="urn:microsoft.com/office/officeart/2005/8/layout/vList2"/>
    <dgm:cxn modelId="{C5877808-6790-4A25-AB66-87907824344E}" srcId="{0B5821AD-0E53-408F-8A25-B616F3CEC302}" destId="{0785DEB8-1B5B-4FCF-9505-C3157B192B18}" srcOrd="2" destOrd="0" parTransId="{4A10D78E-BECA-4BBF-832E-E8C95851FCA9}" sibTransId="{CAB543EB-0628-45AF-91C5-4FB9EC6EA6D0}"/>
    <dgm:cxn modelId="{51AB4452-8EA4-461B-81D4-2E1E985B9E10}" srcId="{0B5821AD-0E53-408F-8A25-B616F3CEC302}" destId="{E0641431-D84A-467D-85DF-69B466BA2217}" srcOrd="0" destOrd="0" parTransId="{3BAE8980-753E-4489-BD5D-129E2C3625E7}" sibTransId="{CAD2EFFD-D02F-4D5F-A8B0-E4E78B2A8E96}"/>
    <dgm:cxn modelId="{F3E02E87-2F76-4F5D-96D6-BA6E7396AABD}" type="presOf" srcId="{C1D089AE-886D-4A30-ACA1-45FC8D111066}" destId="{7411A519-C13E-43EC-801C-08D0E4465597}" srcOrd="0" destOrd="0" presId="urn:microsoft.com/office/officeart/2005/8/layout/vList2"/>
    <dgm:cxn modelId="{4BA1B1DB-73BC-4069-AB63-44702C7F5BF1}" type="presOf" srcId="{0B5821AD-0E53-408F-8A25-B616F3CEC302}" destId="{B8D17CCE-5565-4B54-A4F2-A115322E453E}" srcOrd="0" destOrd="0" presId="urn:microsoft.com/office/officeart/2005/8/layout/vList2"/>
    <dgm:cxn modelId="{E5927136-26BE-47D3-A7DE-5259612BE554}" type="presOf" srcId="{D0D3DF80-F7B6-46B6-A688-80237529540D}" destId="{454E7FA1-D605-4623-9146-6D8F581DAE40}" srcOrd="0" destOrd="0" presId="urn:microsoft.com/office/officeart/2005/8/layout/vList2"/>
    <dgm:cxn modelId="{00FEA7F6-0A9F-41E2-A626-509CE6F4D29A}" type="presParOf" srcId="{B8D17CCE-5565-4B54-A4F2-A115322E453E}" destId="{CD0F4CB2-B9D7-419F-B865-2BB95B54D296}" srcOrd="0" destOrd="0" presId="urn:microsoft.com/office/officeart/2005/8/layout/vList2"/>
    <dgm:cxn modelId="{68ECC060-56AA-44ED-9125-98A8731FF2AB}" type="presParOf" srcId="{B8D17CCE-5565-4B54-A4F2-A115322E453E}" destId="{5FBC37FA-D9B3-4218-95C0-9B1CB9671E7E}" srcOrd="1" destOrd="0" presId="urn:microsoft.com/office/officeart/2005/8/layout/vList2"/>
    <dgm:cxn modelId="{529E75F3-6DDD-44DA-B731-28367627698E}" type="presParOf" srcId="{B8D17CCE-5565-4B54-A4F2-A115322E453E}" destId="{A888579B-F918-46C0-861A-6240DB4112FB}" srcOrd="2" destOrd="0" presId="urn:microsoft.com/office/officeart/2005/8/layout/vList2"/>
    <dgm:cxn modelId="{EBA279BE-498E-4451-8D50-1C65596C0122}" type="presParOf" srcId="{B8D17CCE-5565-4B54-A4F2-A115322E453E}" destId="{92078B90-07C1-4CA7-897F-753AAF53D322}" srcOrd="3" destOrd="0" presId="urn:microsoft.com/office/officeart/2005/8/layout/vList2"/>
    <dgm:cxn modelId="{E5EC13CD-2DCE-47EA-8E5B-03F88EE6F840}" type="presParOf" srcId="{B8D17CCE-5565-4B54-A4F2-A115322E453E}" destId="{7F565F56-E574-4403-8367-463F390ED3E3}" srcOrd="4" destOrd="0" presId="urn:microsoft.com/office/officeart/2005/8/layout/vList2"/>
    <dgm:cxn modelId="{7BE58CE1-848A-4DC7-967B-FCD4AA08EAA7}" type="presParOf" srcId="{B8D17CCE-5565-4B54-A4F2-A115322E453E}" destId="{9F23EC5B-D8BE-4C57-A2EE-97D9CA0D3CB8}" srcOrd="5" destOrd="0" presId="urn:microsoft.com/office/officeart/2005/8/layout/vList2"/>
    <dgm:cxn modelId="{010EFE0D-CD5F-467B-9467-8EC6725905A8}" type="presParOf" srcId="{B8D17CCE-5565-4B54-A4F2-A115322E453E}" destId="{7411A519-C13E-43EC-801C-08D0E4465597}" srcOrd="6" destOrd="0" presId="urn:microsoft.com/office/officeart/2005/8/layout/vList2"/>
    <dgm:cxn modelId="{AF77A2D9-838A-46DF-90D2-87A7CFB33F83}" type="presParOf" srcId="{B8D17CCE-5565-4B54-A4F2-A115322E453E}" destId="{8BA15581-F600-418B-8E18-BEB0C12C2FBD}" srcOrd="7" destOrd="0" presId="urn:microsoft.com/office/officeart/2005/8/layout/vList2"/>
    <dgm:cxn modelId="{59B99DD7-9607-42B5-B52A-64D3F860B193}" type="presParOf" srcId="{B8D17CCE-5565-4B54-A4F2-A115322E453E}" destId="{D066524C-5EB3-4287-9864-2ACD54CBAC2E}" srcOrd="8" destOrd="0" presId="urn:microsoft.com/office/officeart/2005/8/layout/vList2"/>
    <dgm:cxn modelId="{C9C37393-36C1-4AE9-BEBE-DFDDDE4E9CBF}" type="presParOf" srcId="{B8D17CCE-5565-4B54-A4F2-A115322E453E}" destId="{F1DD67AB-7F58-438C-B986-C2757784EB65}" srcOrd="9" destOrd="0" presId="urn:microsoft.com/office/officeart/2005/8/layout/vList2"/>
    <dgm:cxn modelId="{7515AEBF-8CA3-4415-9961-FB71D91FEAD2}" type="presParOf" srcId="{B8D17CCE-5565-4B54-A4F2-A115322E453E}" destId="{671F1161-94DE-4E0A-8887-7C97E537C87D}" srcOrd="10" destOrd="0" presId="urn:microsoft.com/office/officeart/2005/8/layout/vList2"/>
    <dgm:cxn modelId="{E3915EB9-BBFA-4124-B876-1215B9C59DAD}" type="presParOf" srcId="{B8D17CCE-5565-4B54-A4F2-A115322E453E}" destId="{8B2FD3A6-AFFA-4BDE-A2CD-58E213A0137C}" srcOrd="11" destOrd="0" presId="urn:microsoft.com/office/officeart/2005/8/layout/vList2"/>
    <dgm:cxn modelId="{0134774E-278D-4A05-9BC7-ADA87989018D}" type="presParOf" srcId="{B8D17CCE-5565-4B54-A4F2-A115322E453E}" destId="{454E7FA1-D605-4623-9146-6D8F581DAE4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CCD905-8747-49E3-9691-8DBEB5A4DEC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48008D-A2B6-4A89-9602-D4B1247DF281}">
      <dgm:prSet phldrT="[Text]" custT="1"/>
      <dgm:spPr/>
      <dgm:t>
        <a:bodyPr/>
        <a:lstStyle/>
        <a:p>
          <a:r>
            <a:rPr lang="en-US" sz="2400" dirty="0" smtClean="0"/>
            <a:t>Day 1</a:t>
          </a:r>
          <a:endParaRPr lang="en-US" sz="2400" dirty="0"/>
        </a:p>
      </dgm:t>
    </dgm:pt>
    <dgm:pt modelId="{8DC1FD7C-9473-44CA-B68E-B2A70623D19B}" type="parTrans" cxnId="{DC522021-38EB-4C6B-89F0-2D3EC14307CD}">
      <dgm:prSet/>
      <dgm:spPr/>
      <dgm:t>
        <a:bodyPr/>
        <a:lstStyle/>
        <a:p>
          <a:endParaRPr lang="en-US"/>
        </a:p>
      </dgm:t>
    </dgm:pt>
    <dgm:pt modelId="{59B2F209-C603-43E3-BFBC-4CE3157E4B7D}" type="sibTrans" cxnId="{DC522021-38EB-4C6B-89F0-2D3EC14307CD}">
      <dgm:prSet/>
      <dgm:spPr/>
      <dgm:t>
        <a:bodyPr/>
        <a:lstStyle/>
        <a:p>
          <a:endParaRPr lang="en-US"/>
        </a:p>
      </dgm:t>
    </dgm:pt>
    <dgm:pt modelId="{8FA1ECB0-2353-4A7D-B5BB-D90040612908}">
      <dgm:prSet phldrT="[Text]" custT="1"/>
      <dgm:spPr/>
      <dgm:t>
        <a:bodyPr/>
        <a:lstStyle/>
        <a:p>
          <a:r>
            <a:rPr lang="en-US" sz="1300" dirty="0" smtClean="0"/>
            <a:t>Kick off meeting (Process Owner)</a:t>
          </a:r>
          <a:endParaRPr lang="en-US" sz="1300" dirty="0"/>
        </a:p>
      </dgm:t>
    </dgm:pt>
    <dgm:pt modelId="{0942E5FA-2E16-412A-9DFE-81CA7045FCE5}" type="parTrans" cxnId="{04E18634-73D9-457F-8ED4-D96267F0D349}">
      <dgm:prSet/>
      <dgm:spPr/>
      <dgm:t>
        <a:bodyPr/>
        <a:lstStyle/>
        <a:p>
          <a:endParaRPr lang="en-US" sz="2000"/>
        </a:p>
      </dgm:t>
    </dgm:pt>
    <dgm:pt modelId="{523B28BF-9EEE-4E82-B0B1-A263DC3B2367}" type="sibTrans" cxnId="{04E18634-73D9-457F-8ED4-D96267F0D349}">
      <dgm:prSet/>
      <dgm:spPr/>
      <dgm:t>
        <a:bodyPr/>
        <a:lstStyle/>
        <a:p>
          <a:endParaRPr lang="en-US" sz="2000"/>
        </a:p>
      </dgm:t>
    </dgm:pt>
    <dgm:pt modelId="{8A2F7066-7AAC-4DF7-8920-A87CC2253703}">
      <dgm:prSet phldrT="[Text]" custT="1"/>
      <dgm:spPr/>
      <dgm:t>
        <a:bodyPr/>
        <a:lstStyle/>
        <a:p>
          <a:r>
            <a:rPr lang="en-US" sz="1300" dirty="0" smtClean="0"/>
            <a:t>Document Reality/Identify Waste </a:t>
          </a:r>
          <a:endParaRPr lang="en-US" sz="1300" dirty="0"/>
        </a:p>
      </dgm:t>
    </dgm:pt>
    <dgm:pt modelId="{103071BC-22A0-4CE0-B559-2D70AD42865C}" type="parTrans" cxnId="{D04A9533-869E-41F4-A415-B4953D77CB29}">
      <dgm:prSet/>
      <dgm:spPr/>
      <dgm:t>
        <a:bodyPr/>
        <a:lstStyle/>
        <a:p>
          <a:endParaRPr lang="en-US"/>
        </a:p>
      </dgm:t>
    </dgm:pt>
    <dgm:pt modelId="{BDFD7426-176D-4F79-B76F-93DC9A7510C8}" type="sibTrans" cxnId="{D04A9533-869E-41F4-A415-B4953D77CB29}">
      <dgm:prSet/>
      <dgm:spPr/>
      <dgm:t>
        <a:bodyPr/>
        <a:lstStyle/>
        <a:p>
          <a:endParaRPr lang="en-US"/>
        </a:p>
      </dgm:t>
    </dgm:pt>
    <dgm:pt modelId="{D58A581C-87E4-4207-9C69-D878FFD5EB37}">
      <dgm:prSet phldrT="[Text]" custT="1"/>
      <dgm:spPr/>
      <dgm:t>
        <a:bodyPr/>
        <a:lstStyle/>
        <a:p>
          <a:r>
            <a:rPr lang="en-US" sz="2400" dirty="0" smtClean="0"/>
            <a:t>Day 2</a:t>
          </a:r>
          <a:endParaRPr lang="en-US" sz="2400" dirty="0"/>
        </a:p>
      </dgm:t>
    </dgm:pt>
    <dgm:pt modelId="{C8D1D9B4-026F-4149-8C39-167DD3B0939C}" type="parTrans" cxnId="{8B961D01-201E-4F0D-B1B2-F2EE9D8B06CB}">
      <dgm:prSet/>
      <dgm:spPr/>
      <dgm:t>
        <a:bodyPr/>
        <a:lstStyle/>
        <a:p>
          <a:endParaRPr lang="en-US"/>
        </a:p>
      </dgm:t>
    </dgm:pt>
    <dgm:pt modelId="{D536702E-A2F5-4AAE-9660-023C5F7DAACF}" type="sibTrans" cxnId="{8B961D01-201E-4F0D-B1B2-F2EE9D8B06CB}">
      <dgm:prSet/>
      <dgm:spPr/>
      <dgm:t>
        <a:bodyPr/>
        <a:lstStyle/>
        <a:p>
          <a:endParaRPr lang="en-US"/>
        </a:p>
      </dgm:t>
    </dgm:pt>
    <dgm:pt modelId="{7E6C737E-74A5-493A-9173-31EDE101123E}">
      <dgm:prSet phldrT="[Text]" custT="1"/>
      <dgm:spPr/>
      <dgm:t>
        <a:bodyPr/>
        <a:lstStyle/>
        <a:p>
          <a:r>
            <a:rPr lang="en-US" sz="1300" dirty="0" smtClean="0"/>
            <a:t>Kick off meeting</a:t>
          </a:r>
          <a:endParaRPr lang="en-US" sz="1300" dirty="0"/>
        </a:p>
      </dgm:t>
    </dgm:pt>
    <dgm:pt modelId="{87F6F049-38AA-47E1-9D27-1DBB2BEB67B5}" type="parTrans" cxnId="{002E9843-037C-4FFE-B379-F3ED0FC281CF}">
      <dgm:prSet/>
      <dgm:spPr/>
      <dgm:t>
        <a:bodyPr/>
        <a:lstStyle/>
        <a:p>
          <a:endParaRPr lang="en-US" sz="2000"/>
        </a:p>
      </dgm:t>
    </dgm:pt>
    <dgm:pt modelId="{2A976715-75CC-4384-BF7B-1F264DE6C98A}" type="sibTrans" cxnId="{002E9843-037C-4FFE-B379-F3ED0FC281CF}">
      <dgm:prSet/>
      <dgm:spPr/>
      <dgm:t>
        <a:bodyPr/>
        <a:lstStyle/>
        <a:p>
          <a:endParaRPr lang="en-US" sz="2000"/>
        </a:p>
      </dgm:t>
    </dgm:pt>
    <dgm:pt modelId="{55383324-8300-4EC4-B544-17C87F646608}">
      <dgm:prSet phldrT="[Text]" custT="1"/>
      <dgm:spPr/>
      <dgm:t>
        <a:bodyPr/>
        <a:lstStyle/>
        <a:p>
          <a:r>
            <a:rPr lang="en-US" sz="1300" dirty="0" smtClean="0"/>
            <a:t>Document Reality </a:t>
          </a:r>
          <a:endParaRPr lang="en-US" sz="1300" dirty="0"/>
        </a:p>
      </dgm:t>
    </dgm:pt>
    <dgm:pt modelId="{93558671-2423-482B-8CEA-54FD6DD0F1FD}" type="parTrans" cxnId="{D396D9B4-8701-4FD0-9F1D-9B2707378E30}">
      <dgm:prSet/>
      <dgm:spPr/>
      <dgm:t>
        <a:bodyPr/>
        <a:lstStyle/>
        <a:p>
          <a:endParaRPr lang="en-US"/>
        </a:p>
      </dgm:t>
    </dgm:pt>
    <dgm:pt modelId="{ED499768-35B7-425F-A987-C892284AC7C3}" type="sibTrans" cxnId="{D396D9B4-8701-4FD0-9F1D-9B2707378E30}">
      <dgm:prSet/>
      <dgm:spPr/>
      <dgm:t>
        <a:bodyPr/>
        <a:lstStyle/>
        <a:p>
          <a:endParaRPr lang="en-US" sz="2000"/>
        </a:p>
      </dgm:t>
    </dgm:pt>
    <dgm:pt modelId="{7A66A7D9-26EF-4325-9BFC-08E40B54FDBA}">
      <dgm:prSet phldrT="[Text]" custT="1"/>
      <dgm:spPr/>
      <dgm:t>
        <a:bodyPr/>
        <a:lstStyle/>
        <a:p>
          <a:r>
            <a:rPr lang="en-US" sz="2400" dirty="0" smtClean="0"/>
            <a:t>Day 3</a:t>
          </a:r>
          <a:endParaRPr lang="en-US" sz="2400" dirty="0"/>
        </a:p>
      </dgm:t>
    </dgm:pt>
    <dgm:pt modelId="{F95C111B-9523-4D15-9EF0-454C5F6A641A}" type="parTrans" cxnId="{D5C9CC2E-A880-461F-B2CD-F490D510BAC1}">
      <dgm:prSet/>
      <dgm:spPr/>
      <dgm:t>
        <a:bodyPr/>
        <a:lstStyle/>
        <a:p>
          <a:endParaRPr lang="en-US"/>
        </a:p>
      </dgm:t>
    </dgm:pt>
    <dgm:pt modelId="{B9CAD353-4F10-408E-A681-D2EFA66EAAE3}" type="sibTrans" cxnId="{D5C9CC2E-A880-461F-B2CD-F490D510BAC1}">
      <dgm:prSet/>
      <dgm:spPr/>
      <dgm:t>
        <a:bodyPr/>
        <a:lstStyle/>
        <a:p>
          <a:endParaRPr lang="en-US"/>
        </a:p>
      </dgm:t>
    </dgm:pt>
    <dgm:pt modelId="{489A1F3A-2DFC-4F14-A993-0763BCDB66CE}">
      <dgm:prSet phldrT="[Text]" custT="1"/>
      <dgm:spPr/>
      <dgm:t>
        <a:bodyPr/>
        <a:lstStyle/>
        <a:p>
          <a:r>
            <a:rPr lang="en-US" sz="1300" smtClean="0"/>
            <a:t>Kick off meeting</a:t>
          </a:r>
          <a:endParaRPr lang="en-US" sz="1300" dirty="0"/>
        </a:p>
      </dgm:t>
    </dgm:pt>
    <dgm:pt modelId="{2284589B-50AC-4F33-A1AC-5891608DD13A}" type="parTrans" cxnId="{96C2A147-9387-44A8-A82A-8EAE667D3DB5}">
      <dgm:prSet/>
      <dgm:spPr/>
      <dgm:t>
        <a:bodyPr/>
        <a:lstStyle/>
        <a:p>
          <a:endParaRPr lang="en-US" sz="2000"/>
        </a:p>
      </dgm:t>
    </dgm:pt>
    <dgm:pt modelId="{2B9B0034-2494-4E60-A86A-CA8214DEB965}" type="sibTrans" cxnId="{96C2A147-9387-44A8-A82A-8EAE667D3DB5}">
      <dgm:prSet/>
      <dgm:spPr/>
      <dgm:t>
        <a:bodyPr/>
        <a:lstStyle/>
        <a:p>
          <a:endParaRPr lang="en-US" sz="2000"/>
        </a:p>
      </dgm:t>
    </dgm:pt>
    <dgm:pt modelId="{6AABF1A4-192C-4A17-8669-2875667824DA}">
      <dgm:prSet phldrT="[Text]" custT="1"/>
      <dgm:spPr/>
      <dgm:t>
        <a:bodyPr/>
        <a:lstStyle/>
        <a:p>
          <a:r>
            <a:rPr lang="en-US" sz="2400" dirty="0" smtClean="0"/>
            <a:t>Day 4</a:t>
          </a:r>
          <a:endParaRPr lang="en-US" sz="2400" dirty="0"/>
        </a:p>
      </dgm:t>
    </dgm:pt>
    <dgm:pt modelId="{98623E83-8F8A-4721-9BE1-B9C81FD6FCEA}" type="parTrans" cxnId="{9EC44C44-67AE-4164-A511-BBC317C90CA2}">
      <dgm:prSet/>
      <dgm:spPr/>
      <dgm:t>
        <a:bodyPr/>
        <a:lstStyle/>
        <a:p>
          <a:endParaRPr lang="en-US"/>
        </a:p>
      </dgm:t>
    </dgm:pt>
    <dgm:pt modelId="{9C70323A-3DE1-4657-89D1-D6EDCEEC1116}" type="sibTrans" cxnId="{9EC44C44-67AE-4164-A511-BBC317C90CA2}">
      <dgm:prSet/>
      <dgm:spPr/>
      <dgm:t>
        <a:bodyPr/>
        <a:lstStyle/>
        <a:p>
          <a:endParaRPr lang="en-US"/>
        </a:p>
      </dgm:t>
    </dgm:pt>
    <dgm:pt modelId="{50AA37EC-9831-4BBE-8491-54E647592862}">
      <dgm:prSet phldrT="[Text]" custT="1"/>
      <dgm:spPr/>
      <dgm:t>
        <a:bodyPr/>
        <a:lstStyle/>
        <a:p>
          <a:r>
            <a:rPr lang="en-US" sz="1300" dirty="0" smtClean="0"/>
            <a:t>Kick off meeting</a:t>
          </a:r>
          <a:endParaRPr lang="en-US" sz="1300" dirty="0"/>
        </a:p>
      </dgm:t>
    </dgm:pt>
    <dgm:pt modelId="{D4143629-0992-4A69-9DAB-D9F8A441EE48}" type="parTrans" cxnId="{A16C79F3-7043-4C93-A23C-65822E3B2417}">
      <dgm:prSet/>
      <dgm:spPr/>
      <dgm:t>
        <a:bodyPr/>
        <a:lstStyle/>
        <a:p>
          <a:endParaRPr lang="en-US" sz="2000"/>
        </a:p>
      </dgm:t>
    </dgm:pt>
    <dgm:pt modelId="{2A958F7A-2AAB-458F-9D09-E2A3579E98C4}" type="sibTrans" cxnId="{A16C79F3-7043-4C93-A23C-65822E3B2417}">
      <dgm:prSet/>
      <dgm:spPr/>
      <dgm:t>
        <a:bodyPr/>
        <a:lstStyle/>
        <a:p>
          <a:endParaRPr lang="en-US" sz="2000"/>
        </a:p>
      </dgm:t>
    </dgm:pt>
    <dgm:pt modelId="{741B069F-BDE1-4054-A402-60A4ED1EB302}">
      <dgm:prSet phldrT="[Text]" custT="1"/>
      <dgm:spPr/>
      <dgm:t>
        <a:bodyPr/>
        <a:lstStyle/>
        <a:p>
          <a:r>
            <a:rPr lang="en-US" sz="1300" dirty="0" smtClean="0"/>
            <a:t>Verify Change and Measure Results</a:t>
          </a:r>
          <a:endParaRPr lang="en-US" sz="1300" dirty="0"/>
        </a:p>
      </dgm:t>
    </dgm:pt>
    <dgm:pt modelId="{4EE516B9-4BDB-49B9-8BA1-0532591D6EF0}" type="parTrans" cxnId="{DCF620AA-65D0-469F-9A85-E8FB4FD0810A}">
      <dgm:prSet/>
      <dgm:spPr/>
      <dgm:t>
        <a:bodyPr/>
        <a:lstStyle/>
        <a:p>
          <a:endParaRPr lang="en-US"/>
        </a:p>
      </dgm:t>
    </dgm:pt>
    <dgm:pt modelId="{0AA3B565-6042-4887-A1FC-A6F94AB158A1}" type="sibTrans" cxnId="{DCF620AA-65D0-469F-9A85-E8FB4FD0810A}">
      <dgm:prSet/>
      <dgm:spPr/>
      <dgm:t>
        <a:bodyPr/>
        <a:lstStyle/>
        <a:p>
          <a:endParaRPr lang="en-US" sz="2000"/>
        </a:p>
      </dgm:t>
    </dgm:pt>
    <dgm:pt modelId="{4AA9A56D-7D5E-459C-8478-5A1E5E978FE2}">
      <dgm:prSet phldrT="[Text]" custT="1"/>
      <dgm:spPr/>
      <dgm:t>
        <a:bodyPr/>
        <a:lstStyle/>
        <a:p>
          <a:r>
            <a:rPr lang="en-US" sz="2400" dirty="0" smtClean="0"/>
            <a:t>Day 5</a:t>
          </a:r>
          <a:endParaRPr lang="en-US" sz="2400" dirty="0"/>
        </a:p>
      </dgm:t>
    </dgm:pt>
    <dgm:pt modelId="{0866750A-CA0B-4728-93D2-40B27FF8C100}" type="parTrans" cxnId="{D375F880-97D2-4A2F-854F-51F828B3319C}">
      <dgm:prSet/>
      <dgm:spPr/>
      <dgm:t>
        <a:bodyPr/>
        <a:lstStyle/>
        <a:p>
          <a:endParaRPr lang="en-US"/>
        </a:p>
      </dgm:t>
    </dgm:pt>
    <dgm:pt modelId="{14789098-57A3-4DD1-8E38-2FB02249074A}" type="sibTrans" cxnId="{D375F880-97D2-4A2F-854F-51F828B3319C}">
      <dgm:prSet/>
      <dgm:spPr/>
      <dgm:t>
        <a:bodyPr/>
        <a:lstStyle/>
        <a:p>
          <a:endParaRPr lang="en-US"/>
        </a:p>
      </dgm:t>
    </dgm:pt>
    <dgm:pt modelId="{B283E85B-F372-4431-AAD0-FCC5928D3E38}">
      <dgm:prSet phldrT="[Text]" custT="1"/>
      <dgm:spPr/>
      <dgm:t>
        <a:bodyPr/>
        <a:lstStyle/>
        <a:p>
          <a:r>
            <a:rPr lang="en-US" sz="1300" dirty="0" smtClean="0"/>
            <a:t>Final Report Out</a:t>
          </a:r>
          <a:endParaRPr lang="en-US" sz="1300" dirty="0"/>
        </a:p>
      </dgm:t>
    </dgm:pt>
    <dgm:pt modelId="{FC04D12F-8C26-4954-9634-8D289BF6303A}" type="parTrans" cxnId="{1111A31D-E879-4FF0-B4BD-623A5D682285}">
      <dgm:prSet/>
      <dgm:spPr/>
      <dgm:t>
        <a:bodyPr/>
        <a:lstStyle/>
        <a:p>
          <a:endParaRPr lang="en-US" sz="2000"/>
        </a:p>
      </dgm:t>
    </dgm:pt>
    <dgm:pt modelId="{90A8A6F2-34FF-4601-AD46-0E7C2C69F07A}" type="sibTrans" cxnId="{1111A31D-E879-4FF0-B4BD-623A5D682285}">
      <dgm:prSet/>
      <dgm:spPr/>
      <dgm:t>
        <a:bodyPr/>
        <a:lstStyle/>
        <a:p>
          <a:endParaRPr lang="en-US" sz="2000"/>
        </a:p>
      </dgm:t>
    </dgm:pt>
    <dgm:pt modelId="{222E6A06-A333-4289-86D5-ACBEA907E1AB}">
      <dgm:prSet phldrT="[Text]" custT="1"/>
      <dgm:spPr/>
      <dgm:t>
        <a:bodyPr/>
        <a:lstStyle/>
        <a:p>
          <a:r>
            <a:rPr lang="en-US" sz="1300" dirty="0" smtClean="0"/>
            <a:t>Celebrate!</a:t>
          </a:r>
          <a:endParaRPr lang="en-US" sz="1300" dirty="0"/>
        </a:p>
      </dgm:t>
    </dgm:pt>
    <dgm:pt modelId="{21195192-E393-4433-ABDE-40947067BC9B}" type="parTrans" cxnId="{25D1A498-1F70-42C2-A188-30B5D87B785D}">
      <dgm:prSet/>
      <dgm:spPr/>
      <dgm:t>
        <a:bodyPr/>
        <a:lstStyle/>
        <a:p>
          <a:endParaRPr lang="en-US"/>
        </a:p>
      </dgm:t>
    </dgm:pt>
    <dgm:pt modelId="{9CA4D1B6-18FC-4CF3-AB3F-C028CCBAB34E}" type="sibTrans" cxnId="{25D1A498-1F70-42C2-A188-30B5D87B785D}">
      <dgm:prSet/>
      <dgm:spPr/>
      <dgm:t>
        <a:bodyPr/>
        <a:lstStyle/>
        <a:p>
          <a:endParaRPr lang="en-US"/>
        </a:p>
      </dgm:t>
    </dgm:pt>
    <dgm:pt modelId="{EAC13618-9125-4E9A-9540-77B5A2B5183C}">
      <dgm:prSet phldrT="[Text]" custT="1"/>
      <dgm:spPr/>
      <dgm:t>
        <a:bodyPr/>
        <a:lstStyle/>
        <a:p>
          <a:r>
            <a:rPr lang="en-US" sz="1300" dirty="0" smtClean="0"/>
            <a:t>Plan Countermeasures</a:t>
          </a:r>
          <a:endParaRPr lang="en-US" sz="1300" dirty="0"/>
        </a:p>
      </dgm:t>
    </dgm:pt>
    <dgm:pt modelId="{07CBD65E-3E04-43A7-A24F-EBC9F8BDFC28}" type="parTrans" cxnId="{8AE66AC6-4658-4C9A-BC4E-1BF5F67AB005}">
      <dgm:prSet/>
      <dgm:spPr/>
      <dgm:t>
        <a:bodyPr/>
        <a:lstStyle/>
        <a:p>
          <a:endParaRPr lang="en-US"/>
        </a:p>
      </dgm:t>
    </dgm:pt>
    <dgm:pt modelId="{6074F151-7C05-49D0-9132-F90D7FD3F865}" type="sibTrans" cxnId="{8AE66AC6-4658-4C9A-BC4E-1BF5F67AB005}">
      <dgm:prSet/>
      <dgm:spPr/>
      <dgm:t>
        <a:bodyPr/>
        <a:lstStyle/>
        <a:p>
          <a:endParaRPr lang="en-US" sz="2000"/>
        </a:p>
      </dgm:t>
    </dgm:pt>
    <dgm:pt modelId="{AB56B315-54A5-4435-BF06-C3717B97FC5F}">
      <dgm:prSet phldrT="[Text]" custT="1"/>
      <dgm:spPr/>
      <dgm:t>
        <a:bodyPr/>
        <a:lstStyle/>
        <a:p>
          <a:r>
            <a:rPr lang="en-US" sz="1300" dirty="0" smtClean="0"/>
            <a:t>Closing Meeting (15 minutes)</a:t>
          </a:r>
          <a:endParaRPr lang="en-US" sz="1300" dirty="0"/>
        </a:p>
      </dgm:t>
    </dgm:pt>
    <dgm:pt modelId="{ED5606F2-3D77-47F4-988D-8B457CCA0CC1}" type="parTrans" cxnId="{FA64A220-014E-4D7E-A287-E40CC25B2107}">
      <dgm:prSet/>
      <dgm:spPr/>
      <dgm:t>
        <a:bodyPr/>
        <a:lstStyle/>
        <a:p>
          <a:endParaRPr lang="en-US"/>
        </a:p>
      </dgm:t>
    </dgm:pt>
    <dgm:pt modelId="{E52AC879-A595-444B-8303-88FD83307F9B}" type="sibTrans" cxnId="{FA64A220-014E-4D7E-A287-E40CC25B2107}">
      <dgm:prSet/>
      <dgm:spPr/>
      <dgm:t>
        <a:bodyPr/>
        <a:lstStyle/>
        <a:p>
          <a:endParaRPr lang="en-US"/>
        </a:p>
      </dgm:t>
    </dgm:pt>
    <dgm:pt modelId="{9A2834EB-67C4-4908-82EC-A91FB4A66C13}">
      <dgm:prSet phldrT="[Text]" custT="1"/>
      <dgm:spPr/>
      <dgm:t>
        <a:bodyPr/>
        <a:lstStyle/>
        <a:p>
          <a:r>
            <a:rPr lang="en-US" sz="1300" dirty="0" smtClean="0"/>
            <a:t>Complete Counter Measures</a:t>
          </a:r>
          <a:endParaRPr lang="en-US" sz="1300" dirty="0"/>
        </a:p>
      </dgm:t>
    </dgm:pt>
    <dgm:pt modelId="{1D85ADB7-9097-445E-9C31-B13DA8534937}" type="parTrans" cxnId="{7331FC71-22D8-4206-B09A-D5F0A7F820EB}">
      <dgm:prSet/>
      <dgm:spPr/>
      <dgm:t>
        <a:bodyPr/>
        <a:lstStyle/>
        <a:p>
          <a:endParaRPr lang="en-US"/>
        </a:p>
      </dgm:t>
    </dgm:pt>
    <dgm:pt modelId="{5E6614E3-0CB4-4F1A-B667-0123A18E98FD}" type="sibTrans" cxnId="{7331FC71-22D8-4206-B09A-D5F0A7F820EB}">
      <dgm:prSet/>
      <dgm:spPr/>
      <dgm:t>
        <a:bodyPr/>
        <a:lstStyle/>
        <a:p>
          <a:endParaRPr lang="en-US" sz="2000"/>
        </a:p>
      </dgm:t>
    </dgm:pt>
    <dgm:pt modelId="{1AB74502-EB24-4BBC-A95C-5E44E6CBCB53}">
      <dgm:prSet phldrT="[Text]" custT="1"/>
      <dgm:spPr/>
      <dgm:t>
        <a:bodyPr/>
        <a:lstStyle/>
        <a:p>
          <a:r>
            <a:rPr lang="en-US" sz="1300" dirty="0" smtClean="0"/>
            <a:t>Develop Implementation Plan</a:t>
          </a:r>
          <a:endParaRPr lang="en-US" sz="1300" dirty="0"/>
        </a:p>
      </dgm:t>
    </dgm:pt>
    <dgm:pt modelId="{83A3BB83-FB93-4B2B-B473-87AA7A814DE6}" type="parTrans" cxnId="{CB111738-3976-44CB-B730-DBDC3410F15F}">
      <dgm:prSet/>
      <dgm:spPr/>
      <dgm:t>
        <a:bodyPr/>
        <a:lstStyle/>
        <a:p>
          <a:endParaRPr lang="en-US"/>
        </a:p>
      </dgm:t>
    </dgm:pt>
    <dgm:pt modelId="{24E8497A-6E51-4DBE-85D5-FEA639B04C2B}" type="sibTrans" cxnId="{CB111738-3976-44CB-B730-DBDC3410F15F}">
      <dgm:prSet/>
      <dgm:spPr/>
      <dgm:t>
        <a:bodyPr/>
        <a:lstStyle/>
        <a:p>
          <a:endParaRPr lang="en-US" sz="2000"/>
        </a:p>
      </dgm:t>
    </dgm:pt>
    <dgm:pt modelId="{9C2D2C4B-2636-492B-829B-B45D3060E734}">
      <dgm:prSet phldrT="[Text]" custT="1"/>
      <dgm:spPr/>
      <dgm:t>
        <a:bodyPr/>
        <a:lstStyle/>
        <a:p>
          <a:r>
            <a:rPr lang="en-US" sz="1300" dirty="0" smtClean="0"/>
            <a:t>Kick off meeting</a:t>
          </a:r>
          <a:endParaRPr lang="en-US" sz="1300" dirty="0"/>
        </a:p>
      </dgm:t>
    </dgm:pt>
    <dgm:pt modelId="{E0885C89-7548-4759-BD0D-86A44B09C1E8}" type="parTrans" cxnId="{F2B23C23-7CC3-434F-A03A-012743A83561}">
      <dgm:prSet/>
      <dgm:spPr/>
      <dgm:t>
        <a:bodyPr/>
        <a:lstStyle/>
        <a:p>
          <a:endParaRPr lang="en-US"/>
        </a:p>
      </dgm:t>
    </dgm:pt>
    <dgm:pt modelId="{5A462BD6-FC25-4164-9C0A-51DE0EA40E44}" type="sibTrans" cxnId="{F2B23C23-7CC3-434F-A03A-012743A83561}">
      <dgm:prSet/>
      <dgm:spPr/>
      <dgm:t>
        <a:bodyPr/>
        <a:lstStyle/>
        <a:p>
          <a:endParaRPr lang="en-US" sz="2000"/>
        </a:p>
      </dgm:t>
    </dgm:pt>
    <dgm:pt modelId="{8D15FA21-2F84-4FE5-AE3F-7ACBE956226B}">
      <dgm:prSet phldrT="[Text]" custT="1"/>
      <dgm:spPr/>
      <dgm:t>
        <a:bodyPr/>
        <a:lstStyle/>
        <a:p>
          <a:r>
            <a:rPr lang="en-US" sz="1300" dirty="0" smtClean="0"/>
            <a:t>Reality Check</a:t>
          </a:r>
          <a:endParaRPr lang="en-US" sz="1300" dirty="0"/>
        </a:p>
      </dgm:t>
    </dgm:pt>
    <dgm:pt modelId="{9EB00D92-DFC9-423D-9CB7-E050115C6C43}" type="parTrans" cxnId="{7916391B-416B-4427-A2B0-C296E7D435A8}">
      <dgm:prSet/>
      <dgm:spPr/>
      <dgm:t>
        <a:bodyPr/>
        <a:lstStyle/>
        <a:p>
          <a:endParaRPr lang="en-US"/>
        </a:p>
      </dgm:t>
    </dgm:pt>
    <dgm:pt modelId="{07C986E7-2436-486F-859C-3965103FB798}" type="sibTrans" cxnId="{7916391B-416B-4427-A2B0-C296E7D435A8}">
      <dgm:prSet/>
      <dgm:spPr/>
      <dgm:t>
        <a:bodyPr/>
        <a:lstStyle/>
        <a:p>
          <a:endParaRPr lang="en-US" sz="2000"/>
        </a:p>
      </dgm:t>
    </dgm:pt>
    <dgm:pt modelId="{E9EB88E1-FAE1-4102-BEAD-B7795D7B5D1E}">
      <dgm:prSet phldrT="[Text]" custT="1"/>
      <dgm:spPr/>
      <dgm:t>
        <a:bodyPr/>
        <a:lstStyle/>
        <a:p>
          <a:r>
            <a:rPr lang="en-US" sz="1300" dirty="0" smtClean="0"/>
            <a:t>Begin Implementation</a:t>
          </a:r>
          <a:endParaRPr lang="en-US" sz="1300" dirty="0"/>
        </a:p>
      </dgm:t>
    </dgm:pt>
    <dgm:pt modelId="{834AF583-FF45-45B4-811A-23A499F48274}" type="parTrans" cxnId="{8EED5A42-D523-42D5-A0DA-A04FAF7C17E1}">
      <dgm:prSet/>
      <dgm:spPr/>
      <dgm:t>
        <a:bodyPr/>
        <a:lstStyle/>
        <a:p>
          <a:endParaRPr lang="en-US"/>
        </a:p>
      </dgm:t>
    </dgm:pt>
    <dgm:pt modelId="{D29E221C-1324-4721-BE0F-E2BE11E31F2C}" type="sibTrans" cxnId="{8EED5A42-D523-42D5-A0DA-A04FAF7C17E1}">
      <dgm:prSet/>
      <dgm:spPr/>
      <dgm:t>
        <a:bodyPr/>
        <a:lstStyle/>
        <a:p>
          <a:endParaRPr lang="en-US" sz="2000"/>
        </a:p>
      </dgm:t>
    </dgm:pt>
    <dgm:pt modelId="{A3532838-5CB7-493B-876B-2754E364DF0B}">
      <dgm:prSet phldrT="[Text]" custT="1"/>
      <dgm:spPr/>
      <dgm:t>
        <a:bodyPr/>
        <a:lstStyle/>
        <a:p>
          <a:r>
            <a:rPr lang="en-US" sz="1300" dirty="0" smtClean="0"/>
            <a:t>Closing Meeting (15 minutes)</a:t>
          </a:r>
          <a:endParaRPr lang="en-US" sz="1300" dirty="0"/>
        </a:p>
      </dgm:t>
    </dgm:pt>
    <dgm:pt modelId="{579AC9B6-6192-4E75-9BEC-B0B88382C678}" type="parTrans" cxnId="{08BF10AE-DEA7-4C17-BAA0-ED90EA14A2B7}">
      <dgm:prSet/>
      <dgm:spPr/>
      <dgm:t>
        <a:bodyPr/>
        <a:lstStyle/>
        <a:p>
          <a:endParaRPr lang="en-US"/>
        </a:p>
      </dgm:t>
    </dgm:pt>
    <dgm:pt modelId="{02431A88-5335-4914-983F-DA94C50BC5F0}" type="sibTrans" cxnId="{08BF10AE-DEA7-4C17-BAA0-ED90EA14A2B7}">
      <dgm:prSet/>
      <dgm:spPr/>
      <dgm:t>
        <a:bodyPr/>
        <a:lstStyle/>
        <a:p>
          <a:endParaRPr lang="en-US"/>
        </a:p>
      </dgm:t>
    </dgm:pt>
    <dgm:pt modelId="{818212C4-1C1B-40C9-9632-CA1710D5D35C}">
      <dgm:prSet phldrT="[Text]" custT="1"/>
      <dgm:spPr/>
      <dgm:t>
        <a:bodyPr/>
        <a:lstStyle/>
        <a:p>
          <a:r>
            <a:rPr lang="en-US" sz="1300" dirty="0" smtClean="0"/>
            <a:t>Standardize the New Process</a:t>
          </a:r>
          <a:endParaRPr lang="en-US" sz="1300" dirty="0"/>
        </a:p>
      </dgm:t>
    </dgm:pt>
    <dgm:pt modelId="{1476C09C-3915-49DA-A281-D24EC1DE562E}" type="parTrans" cxnId="{648E534A-13D4-4AC7-84AC-5841E5B3FC7D}">
      <dgm:prSet/>
      <dgm:spPr/>
      <dgm:t>
        <a:bodyPr/>
        <a:lstStyle/>
        <a:p>
          <a:endParaRPr lang="en-US"/>
        </a:p>
      </dgm:t>
    </dgm:pt>
    <dgm:pt modelId="{D4BF1BB8-68C8-46E4-87E0-386B14359199}" type="sibTrans" cxnId="{648E534A-13D4-4AC7-84AC-5841E5B3FC7D}">
      <dgm:prSet/>
      <dgm:spPr/>
      <dgm:t>
        <a:bodyPr/>
        <a:lstStyle/>
        <a:p>
          <a:endParaRPr lang="en-US" sz="2000"/>
        </a:p>
      </dgm:t>
    </dgm:pt>
    <dgm:pt modelId="{7AFFBAA7-5252-4CA1-BAED-9350A082AA05}">
      <dgm:prSet phldrT="[Text]" custT="1"/>
      <dgm:spPr/>
      <dgm:t>
        <a:bodyPr/>
        <a:lstStyle/>
        <a:p>
          <a:r>
            <a:rPr lang="en-US" sz="1300" dirty="0" smtClean="0"/>
            <a:t>Complete Implementation</a:t>
          </a:r>
          <a:endParaRPr lang="en-US" sz="1300" dirty="0"/>
        </a:p>
      </dgm:t>
    </dgm:pt>
    <dgm:pt modelId="{8370B0D2-4490-4DF4-A790-F06BEADB47B9}" type="parTrans" cxnId="{D33BE127-B8E6-4A27-AD43-C7A580EDD495}">
      <dgm:prSet/>
      <dgm:spPr/>
      <dgm:t>
        <a:bodyPr/>
        <a:lstStyle/>
        <a:p>
          <a:endParaRPr lang="en-US"/>
        </a:p>
      </dgm:t>
    </dgm:pt>
    <dgm:pt modelId="{E3C7DECD-24E6-4232-8589-AF6CFBB7D6FE}" type="sibTrans" cxnId="{D33BE127-B8E6-4A27-AD43-C7A580EDD495}">
      <dgm:prSet/>
      <dgm:spPr/>
      <dgm:t>
        <a:bodyPr/>
        <a:lstStyle/>
        <a:p>
          <a:endParaRPr lang="en-US" sz="2000"/>
        </a:p>
      </dgm:t>
    </dgm:pt>
    <dgm:pt modelId="{ED0B957B-878B-4C1B-811C-D6C5520DCFF3}">
      <dgm:prSet phldrT="[Text]" custT="1"/>
      <dgm:spPr/>
      <dgm:t>
        <a:bodyPr/>
        <a:lstStyle/>
        <a:p>
          <a:r>
            <a:rPr lang="en-US" sz="1300" dirty="0" smtClean="0"/>
            <a:t>Closing Meeting (15 minutes)</a:t>
          </a:r>
          <a:endParaRPr lang="en-US" sz="1300" dirty="0"/>
        </a:p>
      </dgm:t>
    </dgm:pt>
    <dgm:pt modelId="{22BC42E8-D765-4830-BB60-87300DDBAC08}" type="parTrans" cxnId="{617A3BA7-0804-489E-8354-3653899749A0}">
      <dgm:prSet/>
      <dgm:spPr/>
      <dgm:t>
        <a:bodyPr/>
        <a:lstStyle/>
        <a:p>
          <a:endParaRPr lang="en-US"/>
        </a:p>
      </dgm:t>
    </dgm:pt>
    <dgm:pt modelId="{CA58F2CB-AE4E-4EB1-A703-386519C0A4AE}" type="sibTrans" cxnId="{617A3BA7-0804-489E-8354-3653899749A0}">
      <dgm:prSet/>
      <dgm:spPr/>
      <dgm:t>
        <a:bodyPr/>
        <a:lstStyle/>
        <a:p>
          <a:endParaRPr lang="en-US"/>
        </a:p>
      </dgm:t>
    </dgm:pt>
    <dgm:pt modelId="{B36D1E24-6430-4A76-A51D-BA297C28F51A}">
      <dgm:prSet phldrT="[Text]" custT="1"/>
      <dgm:spPr/>
      <dgm:t>
        <a:bodyPr/>
        <a:lstStyle/>
        <a:p>
          <a:r>
            <a:rPr lang="en-US" sz="1300" dirty="0" smtClean="0"/>
            <a:t>Try-storm</a:t>
          </a:r>
          <a:endParaRPr lang="en-US" sz="1300" dirty="0"/>
        </a:p>
      </dgm:t>
    </dgm:pt>
    <dgm:pt modelId="{576BD166-10BB-4B99-AD10-9DA68FDA422B}" type="parTrans" cxnId="{E0AEA2F5-2059-4D55-A023-C39A3AA05EA1}">
      <dgm:prSet/>
      <dgm:spPr/>
      <dgm:t>
        <a:bodyPr/>
        <a:lstStyle/>
        <a:p>
          <a:endParaRPr lang="en-US"/>
        </a:p>
      </dgm:t>
    </dgm:pt>
    <dgm:pt modelId="{06720504-DEA6-4449-8D49-CE25CE924312}" type="sibTrans" cxnId="{E0AEA2F5-2059-4D55-A023-C39A3AA05EA1}">
      <dgm:prSet/>
      <dgm:spPr/>
      <dgm:t>
        <a:bodyPr/>
        <a:lstStyle/>
        <a:p>
          <a:endParaRPr lang="en-US"/>
        </a:p>
      </dgm:t>
    </dgm:pt>
    <dgm:pt modelId="{5FB00051-505A-4580-A998-5E26800500A4}" type="pres">
      <dgm:prSet presAssocID="{EDCCD905-8747-49E3-9691-8DBEB5A4DE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098FE9-ECB6-480D-AB02-8AA2720A7A42}" type="pres">
      <dgm:prSet presAssocID="{5548008D-A2B6-4A89-9602-D4B1247DF281}" presName="composite" presStyleCnt="0"/>
      <dgm:spPr/>
    </dgm:pt>
    <dgm:pt modelId="{A708A9AC-189D-4141-8158-824B669B03E5}" type="pres">
      <dgm:prSet presAssocID="{5548008D-A2B6-4A89-9602-D4B1247DF28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B93D6-6871-4731-80FB-BFB44FB8A2F6}" type="pres">
      <dgm:prSet presAssocID="{5548008D-A2B6-4A89-9602-D4B1247DF281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B1904-8D9F-4A42-8B46-C9FB7907F534}" type="pres">
      <dgm:prSet presAssocID="{59B2F209-C603-43E3-BFBC-4CE3157E4B7D}" presName="space" presStyleCnt="0"/>
      <dgm:spPr/>
    </dgm:pt>
    <dgm:pt modelId="{31E35B3C-867F-4766-B6D2-BB0158CE05AD}" type="pres">
      <dgm:prSet presAssocID="{D58A581C-87E4-4207-9C69-D878FFD5EB37}" presName="composite" presStyleCnt="0"/>
      <dgm:spPr/>
    </dgm:pt>
    <dgm:pt modelId="{4363B6C4-8F8E-41C8-9D78-286E697D5318}" type="pres">
      <dgm:prSet presAssocID="{D58A581C-87E4-4207-9C69-D878FFD5EB3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39C70-B1A2-43FF-9574-A0F793405AD5}" type="pres">
      <dgm:prSet presAssocID="{D58A581C-87E4-4207-9C69-D878FFD5EB37}" presName="desTx" presStyleLbl="alignAccFollowNode1" presStyleIdx="1" presStyleCnt="5" custScaleX="132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79B27-D218-475B-9EB4-8080A2B74ED2}" type="pres">
      <dgm:prSet presAssocID="{D536702E-A2F5-4AAE-9660-023C5F7DAACF}" presName="space" presStyleCnt="0"/>
      <dgm:spPr/>
    </dgm:pt>
    <dgm:pt modelId="{AB144A04-FC7E-4D52-9C27-95A306AD19DA}" type="pres">
      <dgm:prSet presAssocID="{7A66A7D9-26EF-4325-9BFC-08E40B54FDBA}" presName="composite" presStyleCnt="0"/>
      <dgm:spPr/>
    </dgm:pt>
    <dgm:pt modelId="{A927523C-2E5A-44DE-A1FA-F5303745B72A}" type="pres">
      <dgm:prSet presAssocID="{7A66A7D9-26EF-4325-9BFC-08E40B54FDB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FB434-27D8-4088-8071-7E291B976B04}" type="pres">
      <dgm:prSet presAssocID="{7A66A7D9-26EF-4325-9BFC-08E40B54FDBA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6642C-E49A-4D4F-99D3-E2B4F9922E6F}" type="pres">
      <dgm:prSet presAssocID="{B9CAD353-4F10-408E-A681-D2EFA66EAAE3}" presName="space" presStyleCnt="0"/>
      <dgm:spPr/>
    </dgm:pt>
    <dgm:pt modelId="{0BF72589-82A2-4B9B-BA9C-C8CD96CDEF12}" type="pres">
      <dgm:prSet presAssocID="{6AABF1A4-192C-4A17-8669-2875667824DA}" presName="composite" presStyleCnt="0"/>
      <dgm:spPr/>
    </dgm:pt>
    <dgm:pt modelId="{10902DFC-6519-4C29-8C5D-9A6086EDBE8A}" type="pres">
      <dgm:prSet presAssocID="{6AABF1A4-192C-4A17-8669-2875667824D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E7EC9-B0BE-4254-AFF9-78BD8C22C60B}" type="pres">
      <dgm:prSet presAssocID="{6AABF1A4-192C-4A17-8669-2875667824DA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24E91-3AB8-44F6-AB69-ECEB7F60E0A8}" type="pres">
      <dgm:prSet presAssocID="{9C70323A-3DE1-4657-89D1-D6EDCEEC1116}" presName="space" presStyleCnt="0"/>
      <dgm:spPr/>
    </dgm:pt>
    <dgm:pt modelId="{44377A76-AE85-419D-83B4-22F57FAB41F0}" type="pres">
      <dgm:prSet presAssocID="{4AA9A56D-7D5E-459C-8478-5A1E5E978FE2}" presName="composite" presStyleCnt="0"/>
      <dgm:spPr/>
    </dgm:pt>
    <dgm:pt modelId="{E037B835-95A6-4E76-97CF-F9ABACE740A4}" type="pres">
      <dgm:prSet presAssocID="{4AA9A56D-7D5E-459C-8478-5A1E5E978FE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04350-99B8-4F5C-81CE-403C8C9F1A61}" type="pres">
      <dgm:prSet presAssocID="{4AA9A56D-7D5E-459C-8478-5A1E5E978FE2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BF10AE-DEA7-4C17-BAA0-ED90EA14A2B7}" srcId="{7A66A7D9-26EF-4325-9BFC-08E40B54FDBA}" destId="{A3532838-5CB7-493B-876B-2754E364DF0B}" srcOrd="5" destOrd="0" parTransId="{579AC9B6-6192-4E75-9BEC-B0B88382C678}" sibTransId="{02431A88-5335-4914-983F-DA94C50BC5F0}"/>
    <dgm:cxn modelId="{7916391B-416B-4427-A2B0-C296E7D435A8}" srcId="{7A66A7D9-26EF-4325-9BFC-08E40B54FDBA}" destId="{8D15FA21-2F84-4FE5-AE3F-7ACBE956226B}" srcOrd="3" destOrd="0" parTransId="{9EB00D92-DFC9-423D-9CB7-E050115C6C43}" sibTransId="{07C986E7-2436-486F-859C-3965103FB798}"/>
    <dgm:cxn modelId="{04E18634-73D9-457F-8ED4-D96267F0D349}" srcId="{5548008D-A2B6-4A89-9602-D4B1247DF281}" destId="{8FA1ECB0-2353-4A7D-B5BB-D90040612908}" srcOrd="0" destOrd="0" parTransId="{0942E5FA-2E16-412A-9DFE-81CA7045FCE5}" sibTransId="{523B28BF-9EEE-4E82-B0B1-A263DC3B2367}"/>
    <dgm:cxn modelId="{7331FC71-22D8-4206-B09A-D5F0A7F820EB}" srcId="{7A66A7D9-26EF-4325-9BFC-08E40B54FDBA}" destId="{9A2834EB-67C4-4908-82EC-A91FB4A66C13}" srcOrd="1" destOrd="0" parTransId="{1D85ADB7-9097-445E-9C31-B13DA8534937}" sibTransId="{5E6614E3-0CB4-4F1A-B667-0123A18E98FD}"/>
    <dgm:cxn modelId="{03E69394-9C06-497A-8858-C88FD50A4D01}" type="presOf" srcId="{222E6A06-A333-4289-86D5-ACBEA907E1AB}" destId="{E8804350-99B8-4F5C-81CE-403C8C9F1A61}" srcOrd="0" destOrd="1" presId="urn:microsoft.com/office/officeart/2005/8/layout/hList1"/>
    <dgm:cxn modelId="{C3290E9F-0DCF-4D99-B423-EA13B28E1B8D}" type="presOf" srcId="{EAC13618-9125-4E9A-9540-77B5A2B5183C}" destId="{E6C39C70-B1A2-43FF-9574-A0F793405AD5}" srcOrd="0" destOrd="2" presId="urn:microsoft.com/office/officeart/2005/8/layout/hList1"/>
    <dgm:cxn modelId="{62EC10C5-2A24-4056-AE75-01CEB6DAAECE}" type="presOf" srcId="{ED0B957B-878B-4C1B-811C-D6C5520DCFF3}" destId="{0C9E7EC9-B0BE-4254-AFF9-78BD8C22C60B}" srcOrd="0" destOrd="5" presId="urn:microsoft.com/office/officeart/2005/8/layout/hList1"/>
    <dgm:cxn modelId="{D33BE127-B8E6-4A27-AD43-C7A580EDD495}" srcId="{6AABF1A4-192C-4A17-8669-2875667824DA}" destId="{7AFFBAA7-5252-4CA1-BAED-9350A082AA05}" srcOrd="1" destOrd="0" parTransId="{8370B0D2-4490-4DF4-A790-F06BEADB47B9}" sibTransId="{E3C7DECD-24E6-4232-8589-AF6CFBB7D6FE}"/>
    <dgm:cxn modelId="{D375F880-97D2-4A2F-854F-51F828B3319C}" srcId="{EDCCD905-8747-49E3-9691-8DBEB5A4DEC1}" destId="{4AA9A56D-7D5E-459C-8478-5A1E5E978FE2}" srcOrd="4" destOrd="0" parTransId="{0866750A-CA0B-4728-93D2-40B27FF8C100}" sibTransId="{14789098-57A3-4DD1-8E38-2FB02249074A}"/>
    <dgm:cxn modelId="{31340841-7FBE-4D8D-A07B-F49B7BC7F8E3}" type="presOf" srcId="{AB56B315-54A5-4435-BF06-C3717B97FC5F}" destId="{E6C39C70-B1A2-43FF-9574-A0F793405AD5}" srcOrd="0" destOrd="4" presId="urn:microsoft.com/office/officeart/2005/8/layout/hList1"/>
    <dgm:cxn modelId="{DCF620AA-65D0-469F-9A85-E8FB4FD0810A}" srcId="{6AABF1A4-192C-4A17-8669-2875667824DA}" destId="{741B069F-BDE1-4054-A402-60A4ED1EB302}" srcOrd="2" destOrd="0" parTransId="{4EE516B9-4BDB-49B9-8BA1-0532591D6EF0}" sibTransId="{0AA3B565-6042-4887-A1FC-A6F94AB158A1}"/>
    <dgm:cxn modelId="{07F9A033-50C2-4D7F-8A06-93B9F8ADF208}" type="presOf" srcId="{9C2D2C4B-2636-492B-829B-B45D3060E734}" destId="{0C9E7EC9-B0BE-4254-AFF9-78BD8C22C60B}" srcOrd="0" destOrd="3" presId="urn:microsoft.com/office/officeart/2005/8/layout/hList1"/>
    <dgm:cxn modelId="{DC522021-38EB-4C6B-89F0-2D3EC14307CD}" srcId="{EDCCD905-8747-49E3-9691-8DBEB5A4DEC1}" destId="{5548008D-A2B6-4A89-9602-D4B1247DF281}" srcOrd="0" destOrd="0" parTransId="{8DC1FD7C-9473-44CA-B68E-B2A70623D19B}" sibTransId="{59B2F209-C603-43E3-BFBC-4CE3157E4B7D}"/>
    <dgm:cxn modelId="{15A673BA-98C7-4613-8867-9B228D7C58CE}" type="presOf" srcId="{E9EB88E1-FAE1-4102-BEAD-B7795D7B5D1E}" destId="{664FB434-27D8-4088-8071-7E291B976B04}" srcOrd="0" destOrd="4" presId="urn:microsoft.com/office/officeart/2005/8/layout/hList1"/>
    <dgm:cxn modelId="{FA64A220-014E-4D7E-A287-E40CC25B2107}" srcId="{D58A581C-87E4-4207-9C69-D878FFD5EB37}" destId="{AB56B315-54A5-4435-BF06-C3717B97FC5F}" srcOrd="4" destOrd="0" parTransId="{ED5606F2-3D77-47F4-988D-8B457CCA0CC1}" sibTransId="{E52AC879-A595-444B-8303-88FD83307F9B}"/>
    <dgm:cxn modelId="{CB111738-3976-44CB-B730-DBDC3410F15F}" srcId="{7A66A7D9-26EF-4325-9BFC-08E40B54FDBA}" destId="{1AB74502-EB24-4BBC-A95C-5E44E6CBCB53}" srcOrd="2" destOrd="0" parTransId="{83A3BB83-FB93-4B2B-B473-87AA7A814DE6}" sibTransId="{24E8497A-6E51-4DBE-85D5-FEA639B04C2B}"/>
    <dgm:cxn modelId="{9F4D71E8-6782-41A0-9368-6D0B8FB9C518}" type="presOf" srcId="{818212C4-1C1B-40C9-9632-CA1710D5D35C}" destId="{0C9E7EC9-B0BE-4254-AFF9-78BD8C22C60B}" srcOrd="0" destOrd="4" presId="urn:microsoft.com/office/officeart/2005/8/layout/hList1"/>
    <dgm:cxn modelId="{648E534A-13D4-4AC7-84AC-5841E5B3FC7D}" srcId="{6AABF1A4-192C-4A17-8669-2875667824DA}" destId="{818212C4-1C1B-40C9-9632-CA1710D5D35C}" srcOrd="4" destOrd="0" parTransId="{1476C09C-3915-49DA-A281-D24EC1DE562E}" sibTransId="{D4BF1BB8-68C8-46E4-87E0-386B14359199}"/>
    <dgm:cxn modelId="{90B5C349-90BF-4A26-92C1-CE06B2A72F3E}" type="presOf" srcId="{D58A581C-87E4-4207-9C69-D878FFD5EB37}" destId="{4363B6C4-8F8E-41C8-9D78-286E697D5318}" srcOrd="0" destOrd="0" presId="urn:microsoft.com/office/officeart/2005/8/layout/hList1"/>
    <dgm:cxn modelId="{5CE02295-6307-4E26-9217-CE137688AB8E}" type="presOf" srcId="{7A66A7D9-26EF-4325-9BFC-08E40B54FDBA}" destId="{A927523C-2E5A-44DE-A1FA-F5303745B72A}" srcOrd="0" destOrd="0" presId="urn:microsoft.com/office/officeart/2005/8/layout/hList1"/>
    <dgm:cxn modelId="{A8310D9A-8319-4B5B-B16D-A7120F1AEB78}" type="presOf" srcId="{EDCCD905-8747-49E3-9691-8DBEB5A4DEC1}" destId="{5FB00051-505A-4580-A998-5E26800500A4}" srcOrd="0" destOrd="0" presId="urn:microsoft.com/office/officeart/2005/8/layout/hList1"/>
    <dgm:cxn modelId="{7D57DBC1-7F7A-42CC-A2DF-5D46482711BF}" type="presOf" srcId="{8A2F7066-7AAC-4DF7-8920-A87CC2253703}" destId="{015B93D6-6871-4731-80FB-BFB44FB8A2F6}" srcOrd="0" destOrd="1" presId="urn:microsoft.com/office/officeart/2005/8/layout/hList1"/>
    <dgm:cxn modelId="{8B961D01-201E-4F0D-B1B2-F2EE9D8B06CB}" srcId="{EDCCD905-8747-49E3-9691-8DBEB5A4DEC1}" destId="{D58A581C-87E4-4207-9C69-D878FFD5EB37}" srcOrd="1" destOrd="0" parTransId="{C8D1D9B4-026F-4149-8C39-167DD3B0939C}" sibTransId="{D536702E-A2F5-4AAE-9660-023C5F7DAACF}"/>
    <dgm:cxn modelId="{D04A9533-869E-41F4-A415-B4953D77CB29}" srcId="{5548008D-A2B6-4A89-9602-D4B1247DF281}" destId="{8A2F7066-7AAC-4DF7-8920-A87CC2253703}" srcOrd="1" destOrd="0" parTransId="{103071BC-22A0-4CE0-B559-2D70AD42865C}" sibTransId="{BDFD7426-176D-4F79-B76F-93DC9A7510C8}"/>
    <dgm:cxn modelId="{A16C79F3-7043-4C93-A23C-65822E3B2417}" srcId="{6AABF1A4-192C-4A17-8669-2875667824DA}" destId="{50AA37EC-9831-4BBE-8491-54E647592862}" srcOrd="0" destOrd="0" parTransId="{D4143629-0992-4A69-9DAB-D9F8A441EE48}" sibTransId="{2A958F7A-2AAB-458F-9D09-E2A3579E98C4}"/>
    <dgm:cxn modelId="{0FDAD840-D17B-4A9E-90B1-896160B2246E}" type="presOf" srcId="{50AA37EC-9831-4BBE-8491-54E647592862}" destId="{0C9E7EC9-B0BE-4254-AFF9-78BD8C22C60B}" srcOrd="0" destOrd="0" presId="urn:microsoft.com/office/officeart/2005/8/layout/hList1"/>
    <dgm:cxn modelId="{6B18D518-4419-4B41-8F4A-E4208C50680E}" type="presOf" srcId="{741B069F-BDE1-4054-A402-60A4ED1EB302}" destId="{0C9E7EC9-B0BE-4254-AFF9-78BD8C22C60B}" srcOrd="0" destOrd="2" presId="urn:microsoft.com/office/officeart/2005/8/layout/hList1"/>
    <dgm:cxn modelId="{B026FB0E-C343-4428-AC91-B4940306D4CA}" type="presOf" srcId="{8D15FA21-2F84-4FE5-AE3F-7ACBE956226B}" destId="{664FB434-27D8-4088-8071-7E291B976B04}" srcOrd="0" destOrd="3" presId="urn:microsoft.com/office/officeart/2005/8/layout/hList1"/>
    <dgm:cxn modelId="{1111A31D-E879-4FF0-B4BD-623A5D682285}" srcId="{4AA9A56D-7D5E-459C-8478-5A1E5E978FE2}" destId="{B283E85B-F372-4431-AAD0-FCC5928D3E38}" srcOrd="0" destOrd="0" parTransId="{FC04D12F-8C26-4954-9634-8D289BF6303A}" sibTransId="{90A8A6F2-34FF-4601-AD46-0E7C2C69F07A}"/>
    <dgm:cxn modelId="{8EED5A42-D523-42D5-A0DA-A04FAF7C17E1}" srcId="{7A66A7D9-26EF-4325-9BFC-08E40B54FDBA}" destId="{E9EB88E1-FAE1-4102-BEAD-B7795D7B5D1E}" srcOrd="4" destOrd="0" parTransId="{834AF583-FF45-45B4-811A-23A499F48274}" sibTransId="{D29E221C-1324-4721-BE0F-E2BE11E31F2C}"/>
    <dgm:cxn modelId="{D396D9B4-8701-4FD0-9F1D-9B2707378E30}" srcId="{D58A581C-87E4-4207-9C69-D878FFD5EB37}" destId="{55383324-8300-4EC4-B544-17C87F646608}" srcOrd="1" destOrd="0" parTransId="{93558671-2423-482B-8CEA-54FD6DD0F1FD}" sibTransId="{ED499768-35B7-425F-A987-C892284AC7C3}"/>
    <dgm:cxn modelId="{E0AEA2F5-2059-4D55-A023-C39A3AA05EA1}" srcId="{D58A581C-87E4-4207-9C69-D878FFD5EB37}" destId="{B36D1E24-6430-4A76-A51D-BA297C28F51A}" srcOrd="3" destOrd="0" parTransId="{576BD166-10BB-4B99-AD10-9DA68FDA422B}" sibTransId="{06720504-DEA6-4449-8D49-CE25CE924312}"/>
    <dgm:cxn modelId="{86E04B11-E133-4BAE-B608-4C6CB73CE25B}" type="presOf" srcId="{8FA1ECB0-2353-4A7D-B5BB-D90040612908}" destId="{015B93D6-6871-4731-80FB-BFB44FB8A2F6}" srcOrd="0" destOrd="0" presId="urn:microsoft.com/office/officeart/2005/8/layout/hList1"/>
    <dgm:cxn modelId="{56B2508C-0BC1-48A1-9C8B-CB596D6A67E2}" type="presOf" srcId="{55383324-8300-4EC4-B544-17C87F646608}" destId="{E6C39C70-B1A2-43FF-9574-A0F793405AD5}" srcOrd="0" destOrd="1" presId="urn:microsoft.com/office/officeart/2005/8/layout/hList1"/>
    <dgm:cxn modelId="{25D1A498-1F70-42C2-A188-30B5D87B785D}" srcId="{4AA9A56D-7D5E-459C-8478-5A1E5E978FE2}" destId="{222E6A06-A333-4289-86D5-ACBEA907E1AB}" srcOrd="1" destOrd="0" parTransId="{21195192-E393-4433-ABDE-40947067BC9B}" sibTransId="{9CA4D1B6-18FC-4CF3-AB3F-C028CCBAB34E}"/>
    <dgm:cxn modelId="{34A435BB-F793-4A2A-A735-D4853E90EB94}" type="presOf" srcId="{489A1F3A-2DFC-4F14-A993-0763BCDB66CE}" destId="{664FB434-27D8-4088-8071-7E291B976B04}" srcOrd="0" destOrd="0" presId="urn:microsoft.com/office/officeart/2005/8/layout/hList1"/>
    <dgm:cxn modelId="{3C6FF707-699C-47B0-9DB8-B660D633F124}" type="presOf" srcId="{5548008D-A2B6-4A89-9602-D4B1247DF281}" destId="{A708A9AC-189D-4141-8158-824B669B03E5}" srcOrd="0" destOrd="0" presId="urn:microsoft.com/office/officeart/2005/8/layout/hList1"/>
    <dgm:cxn modelId="{D1C54634-3520-4BAF-8797-EF61CB38791B}" type="presOf" srcId="{B36D1E24-6430-4A76-A51D-BA297C28F51A}" destId="{E6C39C70-B1A2-43FF-9574-A0F793405AD5}" srcOrd="0" destOrd="3" presId="urn:microsoft.com/office/officeart/2005/8/layout/hList1"/>
    <dgm:cxn modelId="{12C8FA62-41A8-4250-8169-B38BB119EFE0}" type="presOf" srcId="{B283E85B-F372-4431-AAD0-FCC5928D3E38}" destId="{E8804350-99B8-4F5C-81CE-403C8C9F1A61}" srcOrd="0" destOrd="0" presId="urn:microsoft.com/office/officeart/2005/8/layout/hList1"/>
    <dgm:cxn modelId="{002E9843-037C-4FFE-B379-F3ED0FC281CF}" srcId="{D58A581C-87E4-4207-9C69-D878FFD5EB37}" destId="{7E6C737E-74A5-493A-9173-31EDE101123E}" srcOrd="0" destOrd="0" parTransId="{87F6F049-38AA-47E1-9D27-1DBB2BEB67B5}" sibTransId="{2A976715-75CC-4384-BF7B-1F264DE6C98A}"/>
    <dgm:cxn modelId="{9EC44C44-67AE-4164-A511-BBC317C90CA2}" srcId="{EDCCD905-8747-49E3-9691-8DBEB5A4DEC1}" destId="{6AABF1A4-192C-4A17-8669-2875667824DA}" srcOrd="3" destOrd="0" parTransId="{98623E83-8F8A-4721-9BE1-B9C81FD6FCEA}" sibTransId="{9C70323A-3DE1-4657-89D1-D6EDCEEC1116}"/>
    <dgm:cxn modelId="{8D6ECDC5-26F4-48B2-A3AD-FD87A9478A93}" type="presOf" srcId="{6AABF1A4-192C-4A17-8669-2875667824DA}" destId="{10902DFC-6519-4C29-8C5D-9A6086EDBE8A}" srcOrd="0" destOrd="0" presId="urn:microsoft.com/office/officeart/2005/8/layout/hList1"/>
    <dgm:cxn modelId="{D5C9CC2E-A880-461F-B2CD-F490D510BAC1}" srcId="{EDCCD905-8747-49E3-9691-8DBEB5A4DEC1}" destId="{7A66A7D9-26EF-4325-9BFC-08E40B54FDBA}" srcOrd="2" destOrd="0" parTransId="{F95C111B-9523-4D15-9EF0-454C5F6A641A}" sibTransId="{B9CAD353-4F10-408E-A681-D2EFA66EAAE3}"/>
    <dgm:cxn modelId="{68A6480A-1A9C-4F8E-A9E7-686715FC0560}" type="presOf" srcId="{7AFFBAA7-5252-4CA1-BAED-9350A082AA05}" destId="{0C9E7EC9-B0BE-4254-AFF9-78BD8C22C60B}" srcOrd="0" destOrd="1" presId="urn:microsoft.com/office/officeart/2005/8/layout/hList1"/>
    <dgm:cxn modelId="{B8BA4B21-0AE1-4527-8121-4660961C3D31}" type="presOf" srcId="{9A2834EB-67C4-4908-82EC-A91FB4A66C13}" destId="{664FB434-27D8-4088-8071-7E291B976B04}" srcOrd="0" destOrd="1" presId="urn:microsoft.com/office/officeart/2005/8/layout/hList1"/>
    <dgm:cxn modelId="{F0DC38ED-951F-4DD6-9AF6-AA9B5E45DEDD}" type="presOf" srcId="{A3532838-5CB7-493B-876B-2754E364DF0B}" destId="{664FB434-27D8-4088-8071-7E291B976B04}" srcOrd="0" destOrd="5" presId="urn:microsoft.com/office/officeart/2005/8/layout/hList1"/>
    <dgm:cxn modelId="{96C2A147-9387-44A8-A82A-8EAE667D3DB5}" srcId="{7A66A7D9-26EF-4325-9BFC-08E40B54FDBA}" destId="{489A1F3A-2DFC-4F14-A993-0763BCDB66CE}" srcOrd="0" destOrd="0" parTransId="{2284589B-50AC-4F33-A1AC-5891608DD13A}" sibTransId="{2B9B0034-2494-4E60-A86A-CA8214DEB965}"/>
    <dgm:cxn modelId="{5A7BA9B7-88A2-43B6-893D-5971EA9E3C02}" type="presOf" srcId="{7E6C737E-74A5-493A-9173-31EDE101123E}" destId="{E6C39C70-B1A2-43FF-9574-A0F793405AD5}" srcOrd="0" destOrd="0" presId="urn:microsoft.com/office/officeart/2005/8/layout/hList1"/>
    <dgm:cxn modelId="{D8FA73FF-2A53-4E87-A486-7F387366E886}" type="presOf" srcId="{1AB74502-EB24-4BBC-A95C-5E44E6CBCB53}" destId="{664FB434-27D8-4088-8071-7E291B976B04}" srcOrd="0" destOrd="2" presId="urn:microsoft.com/office/officeart/2005/8/layout/hList1"/>
    <dgm:cxn modelId="{F2B23C23-7CC3-434F-A03A-012743A83561}" srcId="{6AABF1A4-192C-4A17-8669-2875667824DA}" destId="{9C2D2C4B-2636-492B-829B-B45D3060E734}" srcOrd="3" destOrd="0" parTransId="{E0885C89-7548-4759-BD0D-86A44B09C1E8}" sibTransId="{5A462BD6-FC25-4164-9C0A-51DE0EA40E44}"/>
    <dgm:cxn modelId="{617A3BA7-0804-489E-8354-3653899749A0}" srcId="{6AABF1A4-192C-4A17-8669-2875667824DA}" destId="{ED0B957B-878B-4C1B-811C-D6C5520DCFF3}" srcOrd="5" destOrd="0" parTransId="{22BC42E8-D765-4830-BB60-87300DDBAC08}" sibTransId="{CA58F2CB-AE4E-4EB1-A703-386519C0A4AE}"/>
    <dgm:cxn modelId="{0447EE24-E020-488A-962D-83BFD9800FB8}" type="presOf" srcId="{4AA9A56D-7D5E-459C-8478-5A1E5E978FE2}" destId="{E037B835-95A6-4E76-97CF-F9ABACE740A4}" srcOrd="0" destOrd="0" presId="urn:microsoft.com/office/officeart/2005/8/layout/hList1"/>
    <dgm:cxn modelId="{8AE66AC6-4658-4C9A-BC4E-1BF5F67AB005}" srcId="{D58A581C-87E4-4207-9C69-D878FFD5EB37}" destId="{EAC13618-9125-4E9A-9540-77B5A2B5183C}" srcOrd="2" destOrd="0" parTransId="{07CBD65E-3E04-43A7-A24F-EBC9F8BDFC28}" sibTransId="{6074F151-7C05-49D0-9132-F90D7FD3F865}"/>
    <dgm:cxn modelId="{152BD2B7-B619-432D-8C9C-400ED0EA1D2F}" type="presParOf" srcId="{5FB00051-505A-4580-A998-5E26800500A4}" destId="{5B098FE9-ECB6-480D-AB02-8AA2720A7A42}" srcOrd="0" destOrd="0" presId="urn:microsoft.com/office/officeart/2005/8/layout/hList1"/>
    <dgm:cxn modelId="{365D7D65-D8B4-45FF-B936-5E483AA10861}" type="presParOf" srcId="{5B098FE9-ECB6-480D-AB02-8AA2720A7A42}" destId="{A708A9AC-189D-4141-8158-824B669B03E5}" srcOrd="0" destOrd="0" presId="urn:microsoft.com/office/officeart/2005/8/layout/hList1"/>
    <dgm:cxn modelId="{A6A562AF-1352-4EC7-A966-CC5C7E93A9F2}" type="presParOf" srcId="{5B098FE9-ECB6-480D-AB02-8AA2720A7A42}" destId="{015B93D6-6871-4731-80FB-BFB44FB8A2F6}" srcOrd="1" destOrd="0" presId="urn:microsoft.com/office/officeart/2005/8/layout/hList1"/>
    <dgm:cxn modelId="{687AD44F-C401-452C-B697-B9FA19389A92}" type="presParOf" srcId="{5FB00051-505A-4580-A998-5E26800500A4}" destId="{5A5B1904-8D9F-4A42-8B46-C9FB7907F534}" srcOrd="1" destOrd="0" presId="urn:microsoft.com/office/officeart/2005/8/layout/hList1"/>
    <dgm:cxn modelId="{E33B210B-674F-4DD8-B466-1C2E5257CCE5}" type="presParOf" srcId="{5FB00051-505A-4580-A998-5E26800500A4}" destId="{31E35B3C-867F-4766-B6D2-BB0158CE05AD}" srcOrd="2" destOrd="0" presId="urn:microsoft.com/office/officeart/2005/8/layout/hList1"/>
    <dgm:cxn modelId="{5409D403-C69A-437E-94AC-629C312C680A}" type="presParOf" srcId="{31E35B3C-867F-4766-B6D2-BB0158CE05AD}" destId="{4363B6C4-8F8E-41C8-9D78-286E697D5318}" srcOrd="0" destOrd="0" presId="urn:microsoft.com/office/officeart/2005/8/layout/hList1"/>
    <dgm:cxn modelId="{27A0CE39-A447-4376-977B-03AC679C408B}" type="presParOf" srcId="{31E35B3C-867F-4766-B6D2-BB0158CE05AD}" destId="{E6C39C70-B1A2-43FF-9574-A0F793405AD5}" srcOrd="1" destOrd="0" presId="urn:microsoft.com/office/officeart/2005/8/layout/hList1"/>
    <dgm:cxn modelId="{C14D5C7A-3947-409B-8995-D14CA569EAB3}" type="presParOf" srcId="{5FB00051-505A-4580-A998-5E26800500A4}" destId="{56B79B27-D218-475B-9EB4-8080A2B74ED2}" srcOrd="3" destOrd="0" presId="urn:microsoft.com/office/officeart/2005/8/layout/hList1"/>
    <dgm:cxn modelId="{BABC0DCD-7BE2-460C-A776-79E8E2F3B105}" type="presParOf" srcId="{5FB00051-505A-4580-A998-5E26800500A4}" destId="{AB144A04-FC7E-4D52-9C27-95A306AD19DA}" srcOrd="4" destOrd="0" presId="urn:microsoft.com/office/officeart/2005/8/layout/hList1"/>
    <dgm:cxn modelId="{A6D0E337-E911-4FDF-96CD-B610DC6DA1B0}" type="presParOf" srcId="{AB144A04-FC7E-4D52-9C27-95A306AD19DA}" destId="{A927523C-2E5A-44DE-A1FA-F5303745B72A}" srcOrd="0" destOrd="0" presId="urn:microsoft.com/office/officeart/2005/8/layout/hList1"/>
    <dgm:cxn modelId="{DD826446-F1C4-4044-8FD7-766F582A030C}" type="presParOf" srcId="{AB144A04-FC7E-4D52-9C27-95A306AD19DA}" destId="{664FB434-27D8-4088-8071-7E291B976B04}" srcOrd="1" destOrd="0" presId="urn:microsoft.com/office/officeart/2005/8/layout/hList1"/>
    <dgm:cxn modelId="{598C9B7C-8AEA-4E19-B6C3-6F8C7F0FD5A5}" type="presParOf" srcId="{5FB00051-505A-4580-A998-5E26800500A4}" destId="{DA56642C-E49A-4D4F-99D3-E2B4F9922E6F}" srcOrd="5" destOrd="0" presId="urn:microsoft.com/office/officeart/2005/8/layout/hList1"/>
    <dgm:cxn modelId="{BA97604B-4DBD-4B5F-98B0-990533A32BAB}" type="presParOf" srcId="{5FB00051-505A-4580-A998-5E26800500A4}" destId="{0BF72589-82A2-4B9B-BA9C-C8CD96CDEF12}" srcOrd="6" destOrd="0" presId="urn:microsoft.com/office/officeart/2005/8/layout/hList1"/>
    <dgm:cxn modelId="{D2FD79E3-C869-481F-A72A-028C449679FC}" type="presParOf" srcId="{0BF72589-82A2-4B9B-BA9C-C8CD96CDEF12}" destId="{10902DFC-6519-4C29-8C5D-9A6086EDBE8A}" srcOrd="0" destOrd="0" presId="urn:microsoft.com/office/officeart/2005/8/layout/hList1"/>
    <dgm:cxn modelId="{5BF96FC6-36A0-4C2C-B49F-3572030BA598}" type="presParOf" srcId="{0BF72589-82A2-4B9B-BA9C-C8CD96CDEF12}" destId="{0C9E7EC9-B0BE-4254-AFF9-78BD8C22C60B}" srcOrd="1" destOrd="0" presId="urn:microsoft.com/office/officeart/2005/8/layout/hList1"/>
    <dgm:cxn modelId="{2BB9D91B-44AF-4A9D-8CCE-FC1532019D7D}" type="presParOf" srcId="{5FB00051-505A-4580-A998-5E26800500A4}" destId="{F5F24E91-3AB8-44F6-AB69-ECEB7F60E0A8}" srcOrd="7" destOrd="0" presId="urn:microsoft.com/office/officeart/2005/8/layout/hList1"/>
    <dgm:cxn modelId="{5716CD4E-01DA-4500-AFD9-9E6CC2BB5162}" type="presParOf" srcId="{5FB00051-505A-4580-A998-5E26800500A4}" destId="{44377A76-AE85-419D-83B4-22F57FAB41F0}" srcOrd="8" destOrd="0" presId="urn:microsoft.com/office/officeart/2005/8/layout/hList1"/>
    <dgm:cxn modelId="{CBEA81FB-DCE7-4219-AD52-66A5F68FA9C3}" type="presParOf" srcId="{44377A76-AE85-419D-83B4-22F57FAB41F0}" destId="{E037B835-95A6-4E76-97CF-F9ABACE740A4}" srcOrd="0" destOrd="0" presId="urn:microsoft.com/office/officeart/2005/8/layout/hList1"/>
    <dgm:cxn modelId="{2B70EFFC-7883-4FA7-BAF9-117A70B1AE91}" type="presParOf" srcId="{44377A76-AE85-419D-83B4-22F57FAB41F0}" destId="{E8804350-99B8-4F5C-81CE-403C8C9F1A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F0411-A45A-49CC-9AB8-9DADEB33551E}">
      <dsp:nvSpPr>
        <dsp:cNvPr id="0" name=""/>
        <dsp:cNvSpPr/>
      </dsp:nvSpPr>
      <dsp:spPr>
        <a:xfrm>
          <a:off x="622934" y="0"/>
          <a:ext cx="7059930" cy="466248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E7D3C-68E1-4927-9A71-C950F3668472}">
      <dsp:nvSpPr>
        <dsp:cNvPr id="0" name=""/>
        <dsp:cNvSpPr/>
      </dsp:nvSpPr>
      <dsp:spPr>
        <a:xfrm>
          <a:off x="2097" y="1398746"/>
          <a:ext cx="1579453" cy="18649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3-4 weeks prior</a:t>
          </a:r>
          <a:endParaRPr lang="en-US" sz="3200" kern="1200" dirty="0"/>
        </a:p>
      </dsp:txBody>
      <dsp:txXfrm>
        <a:off x="79200" y="1475849"/>
        <a:ext cx="1425247" cy="1710788"/>
      </dsp:txXfrm>
    </dsp:sp>
    <dsp:sp modelId="{7E9E64AF-92DB-4B40-AF88-C48417818531}">
      <dsp:nvSpPr>
        <dsp:cNvPr id="0" name=""/>
        <dsp:cNvSpPr/>
      </dsp:nvSpPr>
      <dsp:spPr>
        <a:xfrm>
          <a:off x="1682635" y="1398746"/>
          <a:ext cx="1579453" cy="1864994"/>
        </a:xfrm>
        <a:prstGeom prst="roundRect">
          <a:avLst/>
        </a:prstGeom>
        <a:solidFill>
          <a:schemeClr val="accent5">
            <a:hueOff val="-519802"/>
            <a:satOff val="9638"/>
            <a:lumOff val="1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 weeks</a:t>
          </a:r>
          <a:endParaRPr lang="en-US" sz="3200" kern="1200" dirty="0"/>
        </a:p>
      </dsp:txBody>
      <dsp:txXfrm>
        <a:off x="1759738" y="1475849"/>
        <a:ext cx="1425247" cy="1710788"/>
      </dsp:txXfrm>
    </dsp:sp>
    <dsp:sp modelId="{EBB24B55-2E50-4EB8-B7F5-5480AD96487F}">
      <dsp:nvSpPr>
        <dsp:cNvPr id="0" name=""/>
        <dsp:cNvSpPr/>
      </dsp:nvSpPr>
      <dsp:spPr>
        <a:xfrm>
          <a:off x="3363173" y="1398746"/>
          <a:ext cx="1579453" cy="1864994"/>
        </a:xfrm>
        <a:prstGeom prst="roundRect">
          <a:avLst/>
        </a:prstGeom>
        <a:solidFill>
          <a:schemeClr val="accent5">
            <a:hueOff val="-1039604"/>
            <a:satOff val="19276"/>
            <a:lumOff val="37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 weeks</a:t>
          </a:r>
          <a:endParaRPr lang="en-US" sz="3200" kern="1200" dirty="0"/>
        </a:p>
      </dsp:txBody>
      <dsp:txXfrm>
        <a:off x="3440276" y="1475849"/>
        <a:ext cx="1425247" cy="1710788"/>
      </dsp:txXfrm>
    </dsp:sp>
    <dsp:sp modelId="{7ABC2240-1998-4A52-846F-9CD86D7D8F3F}">
      <dsp:nvSpPr>
        <dsp:cNvPr id="0" name=""/>
        <dsp:cNvSpPr/>
      </dsp:nvSpPr>
      <dsp:spPr>
        <a:xfrm>
          <a:off x="5043711" y="1398746"/>
          <a:ext cx="1579453" cy="1864994"/>
        </a:xfrm>
        <a:prstGeom prst="roundRect">
          <a:avLst/>
        </a:prstGeom>
        <a:solidFill>
          <a:schemeClr val="accent5">
            <a:hueOff val="-1559405"/>
            <a:satOff val="28913"/>
            <a:lumOff val="55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 week</a:t>
          </a:r>
          <a:endParaRPr lang="en-US" sz="3200" kern="1200" dirty="0"/>
        </a:p>
      </dsp:txBody>
      <dsp:txXfrm>
        <a:off x="5120814" y="1475849"/>
        <a:ext cx="1425247" cy="1710788"/>
      </dsp:txXfrm>
    </dsp:sp>
    <dsp:sp modelId="{C05F562B-BA1E-41CA-A036-3F8FD7B39690}">
      <dsp:nvSpPr>
        <dsp:cNvPr id="0" name=""/>
        <dsp:cNvSpPr/>
      </dsp:nvSpPr>
      <dsp:spPr>
        <a:xfrm>
          <a:off x="6724249" y="1398746"/>
          <a:ext cx="1579453" cy="1864994"/>
        </a:xfrm>
        <a:prstGeom prst="roundRect">
          <a:avLst/>
        </a:prstGeom>
        <a:solidFill>
          <a:schemeClr val="accent5">
            <a:hueOff val="-2079207"/>
            <a:satOff val="38551"/>
            <a:lumOff val="74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 day</a:t>
          </a:r>
          <a:endParaRPr lang="en-US" sz="3200" kern="1200" dirty="0"/>
        </a:p>
      </dsp:txBody>
      <dsp:txXfrm>
        <a:off x="6801352" y="1475849"/>
        <a:ext cx="1425247" cy="1710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8F7F8-115F-4F0E-A449-4B3FC006B3E9}">
      <dsp:nvSpPr>
        <dsp:cNvPr id="0" name=""/>
        <dsp:cNvSpPr/>
      </dsp:nvSpPr>
      <dsp:spPr>
        <a:xfrm>
          <a:off x="0" y="0"/>
          <a:ext cx="8028904" cy="470722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Executive Sponsor</a:t>
          </a:r>
          <a:endParaRPr lang="en-US" sz="6500" kern="1200" dirty="0"/>
        </a:p>
      </dsp:txBody>
      <dsp:txXfrm>
        <a:off x="0" y="0"/>
        <a:ext cx="8028904" cy="1412168"/>
      </dsp:txXfrm>
    </dsp:sp>
    <dsp:sp modelId="{DA05AD70-79FB-4E9F-9AA4-6690E7945D1E}">
      <dsp:nvSpPr>
        <dsp:cNvPr id="0" name=""/>
        <dsp:cNvSpPr/>
      </dsp:nvSpPr>
      <dsp:spPr>
        <a:xfrm>
          <a:off x="802890" y="1413059"/>
          <a:ext cx="6423123" cy="5445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Provide support throughout the process</a:t>
          </a:r>
          <a:endParaRPr lang="en-US" sz="1600" kern="1200" dirty="0"/>
        </a:p>
      </dsp:txBody>
      <dsp:txXfrm>
        <a:off x="818840" y="1429009"/>
        <a:ext cx="6391223" cy="512660"/>
      </dsp:txXfrm>
    </dsp:sp>
    <dsp:sp modelId="{FD089673-6075-495A-B6E5-CA9F59333A78}">
      <dsp:nvSpPr>
        <dsp:cNvPr id="0" name=""/>
        <dsp:cNvSpPr/>
      </dsp:nvSpPr>
      <dsp:spPr>
        <a:xfrm>
          <a:off x="802890" y="2041398"/>
          <a:ext cx="6423123" cy="544560"/>
        </a:xfrm>
        <a:prstGeom prst="roundRect">
          <a:avLst>
            <a:gd name="adj" fmla="val 10000"/>
          </a:avLst>
        </a:prstGeom>
        <a:solidFill>
          <a:schemeClr val="accent5">
            <a:hueOff val="-519802"/>
            <a:satOff val="9638"/>
            <a:lumOff val="1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Address high-level policy, regulatory or financial issues</a:t>
          </a:r>
          <a:endParaRPr lang="en-US" sz="1600" kern="1200" dirty="0"/>
        </a:p>
      </dsp:txBody>
      <dsp:txXfrm>
        <a:off x="818840" y="2057348"/>
        <a:ext cx="6391223" cy="512660"/>
      </dsp:txXfrm>
    </dsp:sp>
    <dsp:sp modelId="{9FCB6030-FDA6-43A5-ABC0-8A7814C9EDBE}">
      <dsp:nvSpPr>
        <dsp:cNvPr id="0" name=""/>
        <dsp:cNvSpPr/>
      </dsp:nvSpPr>
      <dsp:spPr>
        <a:xfrm>
          <a:off x="802890" y="2669737"/>
          <a:ext cx="6423123" cy="544560"/>
        </a:xfrm>
        <a:prstGeom prst="roundRect">
          <a:avLst>
            <a:gd name="adj" fmla="val 10000"/>
          </a:avLst>
        </a:prstGeom>
        <a:solidFill>
          <a:schemeClr val="accent5">
            <a:hueOff val="-1039604"/>
            <a:satOff val="19276"/>
            <a:lumOff val="37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Assist the Champion and Facilitator in removing obstacles to the team’s success</a:t>
          </a:r>
          <a:endParaRPr lang="en-US" sz="1600" kern="1200" dirty="0"/>
        </a:p>
      </dsp:txBody>
      <dsp:txXfrm>
        <a:off x="818840" y="2685687"/>
        <a:ext cx="6391223" cy="512660"/>
      </dsp:txXfrm>
    </dsp:sp>
    <dsp:sp modelId="{F796CD2E-7A3D-43CE-8995-BD1AC40F394F}">
      <dsp:nvSpPr>
        <dsp:cNvPr id="0" name=""/>
        <dsp:cNvSpPr/>
      </dsp:nvSpPr>
      <dsp:spPr>
        <a:xfrm>
          <a:off x="802890" y="3298076"/>
          <a:ext cx="6423123" cy="544560"/>
        </a:xfrm>
        <a:prstGeom prst="roundRect">
          <a:avLst>
            <a:gd name="adj" fmla="val 10000"/>
          </a:avLst>
        </a:prstGeom>
        <a:solidFill>
          <a:schemeClr val="accent5">
            <a:hueOff val="-1559405"/>
            <a:satOff val="28913"/>
            <a:lumOff val="55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Hold the Champion accountable for measurable improvement of the target process</a:t>
          </a:r>
          <a:endParaRPr lang="en-US" sz="1600" kern="1200" dirty="0"/>
        </a:p>
      </dsp:txBody>
      <dsp:txXfrm>
        <a:off x="818840" y="3314026"/>
        <a:ext cx="6391223" cy="512660"/>
      </dsp:txXfrm>
    </dsp:sp>
    <dsp:sp modelId="{21575578-0E7F-4C81-846F-FD6A4CFF5263}">
      <dsp:nvSpPr>
        <dsp:cNvPr id="0" name=""/>
        <dsp:cNvSpPr/>
      </dsp:nvSpPr>
      <dsp:spPr>
        <a:xfrm>
          <a:off x="802890" y="3926415"/>
          <a:ext cx="6423123" cy="544560"/>
        </a:xfrm>
        <a:prstGeom prst="roundRect">
          <a:avLst>
            <a:gd name="adj" fmla="val 10000"/>
          </a:avLst>
        </a:prstGeom>
        <a:solidFill>
          <a:schemeClr val="accent5">
            <a:hueOff val="-2079207"/>
            <a:satOff val="38551"/>
            <a:lumOff val="74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Share results with Sr. Leadership team and relevant external shareholders. </a:t>
          </a:r>
          <a:endParaRPr lang="en-US" sz="1600" kern="1200" dirty="0"/>
        </a:p>
      </dsp:txBody>
      <dsp:txXfrm>
        <a:off x="818840" y="3942365"/>
        <a:ext cx="6391223" cy="512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12A05-40C5-471B-9C6A-43EBE28F0971}">
      <dsp:nvSpPr>
        <dsp:cNvPr id="0" name=""/>
        <dsp:cNvSpPr/>
      </dsp:nvSpPr>
      <dsp:spPr>
        <a:xfrm>
          <a:off x="0" y="0"/>
          <a:ext cx="8247846" cy="472010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Champion / Process Owner</a:t>
          </a:r>
          <a:endParaRPr lang="en-US" sz="5000" kern="1200" dirty="0"/>
        </a:p>
      </dsp:txBody>
      <dsp:txXfrm>
        <a:off x="0" y="0"/>
        <a:ext cx="8247846" cy="1416032"/>
      </dsp:txXfrm>
    </dsp:sp>
    <dsp:sp modelId="{495861FC-92AC-4C59-B14B-15B40666C238}">
      <dsp:nvSpPr>
        <dsp:cNvPr id="0" name=""/>
        <dsp:cNvSpPr/>
      </dsp:nvSpPr>
      <dsp:spPr>
        <a:xfrm>
          <a:off x="824784" y="1416925"/>
          <a:ext cx="6598276" cy="5460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Assist with event planning </a:t>
          </a:r>
          <a:endParaRPr lang="en-US" sz="1600" kern="1200" dirty="0"/>
        </a:p>
      </dsp:txBody>
      <dsp:txXfrm>
        <a:off x="840777" y="1432918"/>
        <a:ext cx="6566290" cy="514064"/>
      </dsp:txXfrm>
    </dsp:sp>
    <dsp:sp modelId="{F0EF4C92-A83A-4C37-A0D9-1B24EDE0C44C}">
      <dsp:nvSpPr>
        <dsp:cNvPr id="0" name=""/>
        <dsp:cNvSpPr/>
      </dsp:nvSpPr>
      <dsp:spPr>
        <a:xfrm>
          <a:off x="824784" y="2046983"/>
          <a:ext cx="6598276" cy="546050"/>
        </a:xfrm>
        <a:prstGeom prst="roundRect">
          <a:avLst>
            <a:gd name="adj" fmla="val 10000"/>
          </a:avLst>
        </a:prstGeom>
        <a:solidFill>
          <a:schemeClr val="accent5">
            <a:hueOff val="-519802"/>
            <a:satOff val="9638"/>
            <a:lumOff val="1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Provide support throughout the process</a:t>
          </a:r>
          <a:endParaRPr lang="en-US" sz="1600" kern="1200" dirty="0"/>
        </a:p>
      </dsp:txBody>
      <dsp:txXfrm>
        <a:off x="840777" y="2062976"/>
        <a:ext cx="6566290" cy="514064"/>
      </dsp:txXfrm>
    </dsp:sp>
    <dsp:sp modelId="{C138978C-BD40-408C-9C39-BB66D171606B}">
      <dsp:nvSpPr>
        <dsp:cNvPr id="0" name=""/>
        <dsp:cNvSpPr/>
      </dsp:nvSpPr>
      <dsp:spPr>
        <a:xfrm>
          <a:off x="824784" y="2677041"/>
          <a:ext cx="6598276" cy="546050"/>
        </a:xfrm>
        <a:prstGeom prst="roundRect">
          <a:avLst>
            <a:gd name="adj" fmla="val 10000"/>
          </a:avLst>
        </a:prstGeom>
        <a:solidFill>
          <a:schemeClr val="accent5">
            <a:hueOff val="-1039604"/>
            <a:satOff val="19276"/>
            <a:lumOff val="37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May or may not be on the team</a:t>
          </a:r>
          <a:endParaRPr lang="en-US" sz="1600" kern="1200" dirty="0"/>
        </a:p>
      </dsp:txBody>
      <dsp:txXfrm>
        <a:off x="840777" y="2693034"/>
        <a:ext cx="6566290" cy="514064"/>
      </dsp:txXfrm>
    </dsp:sp>
    <dsp:sp modelId="{03880B65-E564-4303-BAB1-7E9B7544CC2C}">
      <dsp:nvSpPr>
        <dsp:cNvPr id="0" name=""/>
        <dsp:cNvSpPr/>
      </dsp:nvSpPr>
      <dsp:spPr>
        <a:xfrm>
          <a:off x="824784" y="3307099"/>
          <a:ext cx="6598276" cy="546050"/>
        </a:xfrm>
        <a:prstGeom prst="roundRect">
          <a:avLst>
            <a:gd name="adj" fmla="val 10000"/>
          </a:avLst>
        </a:prstGeom>
        <a:solidFill>
          <a:schemeClr val="accent5">
            <a:hueOff val="-1559405"/>
            <a:satOff val="28913"/>
            <a:lumOff val="55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Hold team accountable for results and follow-up activities (Kaizen Newspaper)</a:t>
          </a:r>
          <a:endParaRPr lang="en-US" sz="1600" kern="1200" dirty="0"/>
        </a:p>
      </dsp:txBody>
      <dsp:txXfrm>
        <a:off x="840777" y="3323092"/>
        <a:ext cx="6566290" cy="514064"/>
      </dsp:txXfrm>
    </dsp:sp>
    <dsp:sp modelId="{277D6826-17D5-469F-ADAB-6A1560C1E383}">
      <dsp:nvSpPr>
        <dsp:cNvPr id="0" name=""/>
        <dsp:cNvSpPr/>
      </dsp:nvSpPr>
      <dsp:spPr>
        <a:xfrm>
          <a:off x="824784" y="3937158"/>
          <a:ext cx="6598276" cy="546050"/>
        </a:xfrm>
        <a:prstGeom prst="roundRect">
          <a:avLst>
            <a:gd name="adj" fmla="val 10000"/>
          </a:avLst>
        </a:prstGeom>
        <a:solidFill>
          <a:schemeClr val="accent5">
            <a:hueOff val="-2079207"/>
            <a:satOff val="38551"/>
            <a:lumOff val="74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Assist with establishing event scope, objectives, and boundaries, team formation, planning checklist items</a:t>
          </a:r>
          <a:endParaRPr lang="en-US" sz="1600" kern="1200" dirty="0"/>
        </a:p>
      </dsp:txBody>
      <dsp:txXfrm>
        <a:off x="840777" y="3953151"/>
        <a:ext cx="6566290" cy="5140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E3BF7-AA5D-4B57-B4BF-208183797A46}">
      <dsp:nvSpPr>
        <dsp:cNvPr id="0" name=""/>
        <dsp:cNvSpPr/>
      </dsp:nvSpPr>
      <dsp:spPr>
        <a:xfrm>
          <a:off x="0" y="352918"/>
          <a:ext cx="80772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95732" rIns="62688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Lead the entire Kaizen Event process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Lead planning activities, create and approve the event RA3</a:t>
          </a:r>
          <a:endParaRPr lang="en-US" sz="2000" kern="1200" dirty="0"/>
        </a:p>
      </dsp:txBody>
      <dsp:txXfrm>
        <a:off x="0" y="352918"/>
        <a:ext cx="8077200" cy="1436400"/>
      </dsp:txXfrm>
    </dsp:sp>
    <dsp:sp modelId="{7DF50509-CEDB-4CEB-90B7-16D7CB7CB31B}">
      <dsp:nvSpPr>
        <dsp:cNvPr id="0" name=""/>
        <dsp:cNvSpPr/>
      </dsp:nvSpPr>
      <dsp:spPr>
        <a:xfrm>
          <a:off x="403860" y="72478"/>
          <a:ext cx="565404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Internal</a:t>
          </a:r>
          <a:endParaRPr lang="en-US" sz="6500" kern="1200" dirty="0"/>
        </a:p>
      </dsp:txBody>
      <dsp:txXfrm>
        <a:off x="431240" y="99858"/>
        <a:ext cx="5599280" cy="506120"/>
      </dsp:txXfrm>
    </dsp:sp>
    <dsp:sp modelId="{86AFE3A5-1EE4-43B3-895E-5454A19685C1}">
      <dsp:nvSpPr>
        <dsp:cNvPr id="0" name=""/>
        <dsp:cNvSpPr/>
      </dsp:nvSpPr>
      <dsp:spPr>
        <a:xfrm>
          <a:off x="0" y="2172358"/>
          <a:ext cx="8077200" cy="2214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079207"/>
              <a:satOff val="38551"/>
              <a:lumOff val="7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95732" rIns="626880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Provide assistance to internal staff with planning and follow-up, lead the Kaizen Event itself.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Provide guidance with planning activities, create and approve the event RA3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Ensure checklist task are being completed on time, approve RA3</a:t>
          </a:r>
          <a:endParaRPr lang="en-US" sz="1900" kern="1200" dirty="0"/>
        </a:p>
      </dsp:txBody>
      <dsp:txXfrm>
        <a:off x="0" y="2172358"/>
        <a:ext cx="8077200" cy="2214450"/>
      </dsp:txXfrm>
    </dsp:sp>
    <dsp:sp modelId="{EA2BDDA9-59BE-440E-90CF-B728EE115FFE}">
      <dsp:nvSpPr>
        <dsp:cNvPr id="0" name=""/>
        <dsp:cNvSpPr/>
      </dsp:nvSpPr>
      <dsp:spPr>
        <a:xfrm>
          <a:off x="403860" y="1891918"/>
          <a:ext cx="5654040" cy="560880"/>
        </a:xfrm>
        <a:prstGeom prst="roundRect">
          <a:avLst/>
        </a:prstGeom>
        <a:solidFill>
          <a:schemeClr val="accent5">
            <a:hueOff val="-2079207"/>
            <a:satOff val="38551"/>
            <a:lumOff val="74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External</a:t>
          </a:r>
          <a:endParaRPr lang="en-US" sz="2000" kern="1200" dirty="0"/>
        </a:p>
      </dsp:txBody>
      <dsp:txXfrm>
        <a:off x="431240" y="1919298"/>
        <a:ext cx="5599280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8F6A2-8BAA-4A00-BDA5-8D7FE07735CB}">
      <dsp:nvSpPr>
        <dsp:cNvPr id="0" name=""/>
        <dsp:cNvSpPr/>
      </dsp:nvSpPr>
      <dsp:spPr>
        <a:xfrm>
          <a:off x="3989" y="0"/>
          <a:ext cx="8162592" cy="47329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Team Leader</a:t>
          </a:r>
          <a:endParaRPr lang="en-US" sz="2800" kern="1200" dirty="0"/>
        </a:p>
      </dsp:txBody>
      <dsp:txXfrm>
        <a:off x="3989" y="0"/>
        <a:ext cx="8162592" cy="1419895"/>
      </dsp:txXfrm>
    </dsp:sp>
    <dsp:sp modelId="{E1867858-B7BB-43AB-8663-F4377161D8DD}">
      <dsp:nvSpPr>
        <dsp:cNvPr id="0" name=""/>
        <dsp:cNvSpPr/>
      </dsp:nvSpPr>
      <dsp:spPr>
        <a:xfrm>
          <a:off x="820248" y="1192302"/>
          <a:ext cx="6530074" cy="3811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Assist facilitator during the event as needed</a:t>
          </a:r>
          <a:endParaRPr lang="en-US" sz="2000" kern="1200" dirty="0"/>
        </a:p>
      </dsp:txBody>
      <dsp:txXfrm>
        <a:off x="831412" y="1203466"/>
        <a:ext cx="6507746" cy="358847"/>
      </dsp:txXfrm>
    </dsp:sp>
    <dsp:sp modelId="{DFFBA35F-7780-4395-864A-48B7B89CD682}">
      <dsp:nvSpPr>
        <dsp:cNvPr id="0" name=""/>
        <dsp:cNvSpPr/>
      </dsp:nvSpPr>
      <dsp:spPr>
        <a:xfrm>
          <a:off x="820248" y="1649375"/>
          <a:ext cx="6530074" cy="381175"/>
        </a:xfrm>
        <a:prstGeom prst="roundRect">
          <a:avLst>
            <a:gd name="adj" fmla="val 10000"/>
          </a:avLst>
        </a:prstGeom>
        <a:solidFill>
          <a:schemeClr val="accent5">
            <a:hueOff val="-415841"/>
            <a:satOff val="7710"/>
            <a:lumOff val="1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Assist with planning if requested by Champion</a:t>
          </a:r>
          <a:endParaRPr lang="en-US" sz="2000" kern="1200" dirty="0"/>
        </a:p>
      </dsp:txBody>
      <dsp:txXfrm>
        <a:off x="831412" y="1660539"/>
        <a:ext cx="6507746" cy="358847"/>
      </dsp:txXfrm>
    </dsp:sp>
    <dsp:sp modelId="{26979620-30E8-4AAB-8C80-1F9B751D1014}">
      <dsp:nvSpPr>
        <dsp:cNvPr id="0" name=""/>
        <dsp:cNvSpPr/>
      </dsp:nvSpPr>
      <dsp:spPr>
        <a:xfrm>
          <a:off x="820248" y="2128740"/>
          <a:ext cx="6530074" cy="381175"/>
        </a:xfrm>
        <a:prstGeom prst="roundRect">
          <a:avLst>
            <a:gd name="adj" fmla="val 10000"/>
          </a:avLst>
        </a:prstGeom>
        <a:solidFill>
          <a:schemeClr val="accent5">
            <a:hueOff val="-831683"/>
            <a:satOff val="15420"/>
            <a:lumOff val="29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Assist facilitator when processes are unclear</a:t>
          </a:r>
          <a:endParaRPr lang="en-US" sz="2000" kern="1200" dirty="0"/>
        </a:p>
      </dsp:txBody>
      <dsp:txXfrm>
        <a:off x="831412" y="2139904"/>
        <a:ext cx="6507746" cy="358847"/>
      </dsp:txXfrm>
    </dsp:sp>
    <dsp:sp modelId="{B3DD4E2D-EFC3-4928-88B0-7ACA6016E392}">
      <dsp:nvSpPr>
        <dsp:cNvPr id="0" name=""/>
        <dsp:cNvSpPr/>
      </dsp:nvSpPr>
      <dsp:spPr>
        <a:xfrm>
          <a:off x="820248" y="2581628"/>
          <a:ext cx="6530074" cy="652785"/>
        </a:xfrm>
        <a:prstGeom prst="roundRect">
          <a:avLst>
            <a:gd name="adj" fmla="val 10000"/>
          </a:avLst>
        </a:prstGeom>
        <a:solidFill>
          <a:schemeClr val="accent5">
            <a:hueOff val="-1247524"/>
            <a:satOff val="23131"/>
            <a:lumOff val="44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Access the Champion for assistance if facilitator is focused on another activity</a:t>
          </a:r>
          <a:endParaRPr lang="en-US" sz="2000" kern="1200" dirty="0"/>
        </a:p>
      </dsp:txBody>
      <dsp:txXfrm>
        <a:off x="839367" y="2600747"/>
        <a:ext cx="6491836" cy="614547"/>
      </dsp:txXfrm>
    </dsp:sp>
    <dsp:sp modelId="{9658F574-A2BF-46AF-8C29-FCDBFE69494A}">
      <dsp:nvSpPr>
        <dsp:cNvPr id="0" name=""/>
        <dsp:cNvSpPr/>
      </dsp:nvSpPr>
      <dsp:spPr>
        <a:xfrm>
          <a:off x="820248" y="3340794"/>
          <a:ext cx="6530074" cy="603362"/>
        </a:xfrm>
        <a:prstGeom prst="roundRect">
          <a:avLst>
            <a:gd name="adj" fmla="val 10000"/>
          </a:avLst>
        </a:prstGeom>
        <a:solidFill>
          <a:schemeClr val="accent5">
            <a:hueOff val="-1663366"/>
            <a:satOff val="30841"/>
            <a:lumOff val="59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Serve as tie breaker when differences of opinion arise regarding current state</a:t>
          </a:r>
          <a:endParaRPr lang="en-US" sz="2000" kern="1200" dirty="0"/>
        </a:p>
      </dsp:txBody>
      <dsp:txXfrm>
        <a:off x="837920" y="3358466"/>
        <a:ext cx="6494730" cy="568018"/>
      </dsp:txXfrm>
    </dsp:sp>
    <dsp:sp modelId="{93CF6134-C99E-4DC6-81FD-066EDBF37900}">
      <dsp:nvSpPr>
        <dsp:cNvPr id="0" name=""/>
        <dsp:cNvSpPr/>
      </dsp:nvSpPr>
      <dsp:spPr>
        <a:xfrm>
          <a:off x="820248" y="4064963"/>
          <a:ext cx="6530074" cy="381175"/>
        </a:xfrm>
        <a:prstGeom prst="roundRect">
          <a:avLst>
            <a:gd name="adj" fmla="val 10000"/>
          </a:avLst>
        </a:prstGeom>
        <a:solidFill>
          <a:schemeClr val="accent5">
            <a:hueOff val="-2079207"/>
            <a:satOff val="38551"/>
            <a:lumOff val="74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Attend follow-up meetings</a:t>
          </a:r>
          <a:endParaRPr lang="en-US" sz="2000" kern="1200" dirty="0"/>
        </a:p>
      </dsp:txBody>
      <dsp:txXfrm>
        <a:off x="831412" y="4076127"/>
        <a:ext cx="6507746" cy="3588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77A4B-86A6-4AB2-87C1-2E501C5E65CB}">
      <dsp:nvSpPr>
        <dsp:cNvPr id="0" name=""/>
        <dsp:cNvSpPr/>
      </dsp:nvSpPr>
      <dsp:spPr>
        <a:xfrm>
          <a:off x="4938" y="253317"/>
          <a:ext cx="2588144" cy="57685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1. Value Stream</a:t>
          </a:r>
          <a:endParaRPr lang="en-US" sz="1600" kern="1200" dirty="0"/>
        </a:p>
      </dsp:txBody>
      <dsp:txXfrm>
        <a:off x="293367" y="253317"/>
        <a:ext cx="2011287" cy="576857"/>
      </dsp:txXfrm>
    </dsp:sp>
    <dsp:sp modelId="{2E81DB29-1D16-4E65-BF6C-C7F03FEB2D03}">
      <dsp:nvSpPr>
        <dsp:cNvPr id="0" name=""/>
        <dsp:cNvSpPr/>
      </dsp:nvSpPr>
      <dsp:spPr>
        <a:xfrm>
          <a:off x="2405604" y="302350"/>
          <a:ext cx="6276256" cy="47879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Specify the value stream the team will be focused on improving</a:t>
          </a:r>
          <a:endParaRPr lang="en-US" sz="1600" kern="1200" dirty="0"/>
        </a:p>
      </dsp:txBody>
      <dsp:txXfrm>
        <a:off x="2645000" y="302350"/>
        <a:ext cx="5797465" cy="478791"/>
      </dsp:txXfrm>
    </dsp:sp>
    <dsp:sp modelId="{5310C3C0-BFB9-40B8-8473-7D6059880612}">
      <dsp:nvSpPr>
        <dsp:cNvPr id="0" name=""/>
        <dsp:cNvSpPr/>
      </dsp:nvSpPr>
      <dsp:spPr>
        <a:xfrm>
          <a:off x="4938" y="910935"/>
          <a:ext cx="2588144" cy="576857"/>
        </a:xfrm>
        <a:prstGeom prst="chevron">
          <a:avLst/>
        </a:prstGeom>
        <a:solidFill>
          <a:schemeClr val="accent5">
            <a:hueOff val="-346535"/>
            <a:satOff val="6425"/>
            <a:lumOff val="12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2. Event Name</a:t>
          </a:r>
          <a:endParaRPr lang="en-US" sz="1600" kern="1200" dirty="0"/>
        </a:p>
      </dsp:txBody>
      <dsp:txXfrm>
        <a:off x="293367" y="910935"/>
        <a:ext cx="2011287" cy="576857"/>
      </dsp:txXfrm>
    </dsp:sp>
    <dsp:sp modelId="{E1F892ED-582F-4AAF-B770-7BD7742C101F}">
      <dsp:nvSpPr>
        <dsp:cNvPr id="0" name=""/>
        <dsp:cNvSpPr/>
      </dsp:nvSpPr>
      <dsp:spPr>
        <a:xfrm>
          <a:off x="2405604" y="959968"/>
          <a:ext cx="6276256" cy="478791"/>
        </a:xfrm>
        <a:prstGeom prst="chevron">
          <a:avLst/>
        </a:prstGeom>
        <a:solidFill>
          <a:schemeClr val="accent5">
            <a:tint val="40000"/>
            <a:alpha val="90000"/>
            <a:hueOff val="-512960"/>
            <a:satOff val="9193"/>
            <a:lumOff val="76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12960"/>
              <a:satOff val="9193"/>
              <a:lumOff val="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Should be referred to by a name that’s easily recognized. </a:t>
          </a:r>
          <a:endParaRPr lang="en-US" sz="1600" kern="1200" dirty="0"/>
        </a:p>
      </dsp:txBody>
      <dsp:txXfrm>
        <a:off x="2645000" y="959968"/>
        <a:ext cx="5797465" cy="478791"/>
      </dsp:txXfrm>
    </dsp:sp>
    <dsp:sp modelId="{8B0BFC3E-2264-4F82-8DE9-8B5A3DBEC80C}">
      <dsp:nvSpPr>
        <dsp:cNvPr id="0" name=""/>
        <dsp:cNvSpPr/>
      </dsp:nvSpPr>
      <dsp:spPr>
        <a:xfrm>
          <a:off x="4938" y="1568553"/>
          <a:ext cx="2588144" cy="576857"/>
        </a:xfrm>
        <a:prstGeom prst="chevron">
          <a:avLst/>
        </a:prstGeom>
        <a:solidFill>
          <a:schemeClr val="accent5">
            <a:hueOff val="-693069"/>
            <a:satOff val="12850"/>
            <a:lumOff val="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3. Specific conditions</a:t>
          </a:r>
          <a:endParaRPr lang="en-US" sz="1600" kern="1200" dirty="0"/>
        </a:p>
      </dsp:txBody>
      <dsp:txXfrm>
        <a:off x="293367" y="1568553"/>
        <a:ext cx="2011287" cy="576857"/>
      </dsp:txXfrm>
    </dsp:sp>
    <dsp:sp modelId="{84CD64A7-573D-475D-BC59-17E006161339}">
      <dsp:nvSpPr>
        <dsp:cNvPr id="0" name=""/>
        <dsp:cNvSpPr/>
      </dsp:nvSpPr>
      <dsp:spPr>
        <a:xfrm>
          <a:off x="2405604" y="1617586"/>
          <a:ext cx="6276256" cy="478791"/>
        </a:xfrm>
        <a:prstGeom prst="chevron">
          <a:avLst/>
        </a:prstGeom>
        <a:solidFill>
          <a:schemeClr val="accent5">
            <a:tint val="40000"/>
            <a:alpha val="90000"/>
            <a:hueOff val="-1025920"/>
            <a:satOff val="18387"/>
            <a:lumOff val="152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25920"/>
              <a:satOff val="18387"/>
              <a:lumOff val="15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Essential scope narrowing information, what service function ex: one geographic location, one customer group, etc. </a:t>
          </a:r>
          <a:endParaRPr lang="en-US" sz="1600" kern="1200" dirty="0"/>
        </a:p>
      </dsp:txBody>
      <dsp:txXfrm>
        <a:off x="2645000" y="1617586"/>
        <a:ext cx="5797465" cy="478791"/>
      </dsp:txXfrm>
    </dsp:sp>
    <dsp:sp modelId="{E03D83CB-4190-4493-889E-A0F58F102262}">
      <dsp:nvSpPr>
        <dsp:cNvPr id="0" name=""/>
        <dsp:cNvSpPr/>
      </dsp:nvSpPr>
      <dsp:spPr>
        <a:xfrm>
          <a:off x="4938" y="2226171"/>
          <a:ext cx="2588144" cy="576857"/>
        </a:xfrm>
        <a:prstGeom prst="chevron">
          <a:avLst/>
        </a:prstGeom>
        <a:solidFill>
          <a:schemeClr val="accent5">
            <a:hueOff val="-1039604"/>
            <a:satOff val="19276"/>
            <a:lumOff val="37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4. Process trigger</a:t>
          </a:r>
          <a:endParaRPr lang="en-US" sz="1600" kern="1200" dirty="0"/>
        </a:p>
      </dsp:txBody>
      <dsp:txXfrm>
        <a:off x="293367" y="2226171"/>
        <a:ext cx="2011287" cy="576857"/>
      </dsp:txXfrm>
    </dsp:sp>
    <dsp:sp modelId="{FECA9B4A-12F4-45D0-B858-CF71ED6191D7}">
      <dsp:nvSpPr>
        <dsp:cNvPr id="0" name=""/>
        <dsp:cNvSpPr/>
      </dsp:nvSpPr>
      <dsp:spPr>
        <a:xfrm>
          <a:off x="2405604" y="2275204"/>
          <a:ext cx="6276256" cy="478791"/>
        </a:xfrm>
        <a:prstGeom prst="chevron">
          <a:avLst/>
        </a:prstGeom>
        <a:solidFill>
          <a:schemeClr val="accent5">
            <a:tint val="40000"/>
            <a:alpha val="90000"/>
            <a:hueOff val="-1538879"/>
            <a:satOff val="27580"/>
            <a:lumOff val="229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538879"/>
              <a:satOff val="27580"/>
              <a:lumOff val="22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activity that triggers the action in the first step to occur. How do the people who perform the first step know to begin work? </a:t>
          </a:r>
          <a:endParaRPr lang="en-US" sz="1600" kern="1200" dirty="0"/>
        </a:p>
      </dsp:txBody>
      <dsp:txXfrm>
        <a:off x="2645000" y="2275204"/>
        <a:ext cx="5797465" cy="478791"/>
      </dsp:txXfrm>
    </dsp:sp>
    <dsp:sp modelId="{84E3059C-CB62-4DC9-B94D-F4C7C46AE162}">
      <dsp:nvSpPr>
        <dsp:cNvPr id="0" name=""/>
        <dsp:cNvSpPr/>
      </dsp:nvSpPr>
      <dsp:spPr>
        <a:xfrm>
          <a:off x="4938" y="2883789"/>
          <a:ext cx="2588144" cy="576857"/>
        </a:xfrm>
        <a:prstGeom prst="chevron">
          <a:avLst/>
        </a:prstGeom>
        <a:solidFill>
          <a:schemeClr val="accent5">
            <a:hueOff val="-1386138"/>
            <a:satOff val="25701"/>
            <a:lumOff val="49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5. First step</a:t>
          </a:r>
          <a:endParaRPr lang="en-US" sz="1600" kern="1200" dirty="0"/>
        </a:p>
      </dsp:txBody>
      <dsp:txXfrm>
        <a:off x="293367" y="2883789"/>
        <a:ext cx="2011287" cy="576857"/>
      </dsp:txXfrm>
    </dsp:sp>
    <dsp:sp modelId="{887757F5-ADFB-41A9-88EA-EB7F0C0F13AB}">
      <dsp:nvSpPr>
        <dsp:cNvPr id="0" name=""/>
        <dsp:cNvSpPr/>
      </dsp:nvSpPr>
      <dsp:spPr>
        <a:xfrm>
          <a:off x="2405604" y="2932821"/>
          <a:ext cx="6276256" cy="478791"/>
        </a:xfrm>
        <a:prstGeom prst="chevron">
          <a:avLst/>
        </a:prstGeom>
        <a:solidFill>
          <a:schemeClr val="accent5">
            <a:tint val="40000"/>
            <a:alpha val="90000"/>
            <a:hueOff val="-2051839"/>
            <a:satOff val="36773"/>
            <a:lumOff val="305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051839"/>
              <a:satOff val="36773"/>
              <a:lumOff val="30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This is the first activity within the range of the process steps the Kaizen Team will focus on.</a:t>
          </a:r>
          <a:endParaRPr lang="en-US" sz="1600" kern="1200" dirty="0"/>
        </a:p>
      </dsp:txBody>
      <dsp:txXfrm>
        <a:off x="2645000" y="2932821"/>
        <a:ext cx="5797465" cy="478791"/>
      </dsp:txXfrm>
    </dsp:sp>
    <dsp:sp modelId="{F4397D1D-E32A-4A34-A025-44F762B3FAC6}">
      <dsp:nvSpPr>
        <dsp:cNvPr id="0" name=""/>
        <dsp:cNvSpPr/>
      </dsp:nvSpPr>
      <dsp:spPr>
        <a:xfrm>
          <a:off x="4938" y="3541406"/>
          <a:ext cx="2588144" cy="576857"/>
        </a:xfrm>
        <a:prstGeom prst="chevron">
          <a:avLst/>
        </a:prstGeom>
        <a:solidFill>
          <a:schemeClr val="accent5">
            <a:hueOff val="-1732672"/>
            <a:satOff val="32126"/>
            <a:lumOff val="6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6. Last step</a:t>
          </a:r>
          <a:endParaRPr lang="en-US" sz="1600" kern="1200" dirty="0"/>
        </a:p>
      </dsp:txBody>
      <dsp:txXfrm>
        <a:off x="293367" y="3541406"/>
        <a:ext cx="2011287" cy="576857"/>
      </dsp:txXfrm>
    </dsp:sp>
    <dsp:sp modelId="{2B96E4DF-BF83-42E4-ACA3-A5403A5A119C}">
      <dsp:nvSpPr>
        <dsp:cNvPr id="0" name=""/>
        <dsp:cNvSpPr/>
      </dsp:nvSpPr>
      <dsp:spPr>
        <a:xfrm>
          <a:off x="2405604" y="3590439"/>
          <a:ext cx="6276256" cy="478791"/>
        </a:xfrm>
        <a:prstGeom prst="chevron">
          <a:avLst/>
        </a:prstGeom>
        <a:solidFill>
          <a:schemeClr val="accent5">
            <a:tint val="40000"/>
            <a:alpha val="90000"/>
            <a:hueOff val="-2564799"/>
            <a:satOff val="45967"/>
            <a:lumOff val="381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564799"/>
              <a:satOff val="45967"/>
              <a:lumOff val="38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This is the final activity within the range of the process steps the Kaizen Team will focus on.</a:t>
          </a:r>
          <a:endParaRPr lang="en-US" sz="1600" kern="1200" dirty="0"/>
        </a:p>
      </dsp:txBody>
      <dsp:txXfrm>
        <a:off x="2645000" y="3590439"/>
        <a:ext cx="5797465" cy="478791"/>
      </dsp:txXfrm>
    </dsp:sp>
    <dsp:sp modelId="{519FFBA3-F73C-460A-8048-F715A2011DE7}">
      <dsp:nvSpPr>
        <dsp:cNvPr id="0" name=""/>
        <dsp:cNvSpPr/>
      </dsp:nvSpPr>
      <dsp:spPr>
        <a:xfrm>
          <a:off x="4938" y="4199024"/>
          <a:ext cx="2588144" cy="576857"/>
        </a:xfrm>
        <a:prstGeom prst="chevron">
          <a:avLst/>
        </a:prstGeom>
        <a:solidFill>
          <a:schemeClr val="accent5">
            <a:hueOff val="-2079207"/>
            <a:satOff val="38551"/>
            <a:lumOff val="74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7.Event Boundaries &amp; Limitations</a:t>
          </a:r>
          <a:endParaRPr lang="en-US" sz="1600" kern="1200" dirty="0"/>
        </a:p>
      </dsp:txBody>
      <dsp:txXfrm>
        <a:off x="293367" y="4199024"/>
        <a:ext cx="2011287" cy="576857"/>
      </dsp:txXfrm>
    </dsp:sp>
    <dsp:sp modelId="{D64EE1BD-6B49-41DE-9E32-EC8EFF62BAA7}">
      <dsp:nvSpPr>
        <dsp:cNvPr id="0" name=""/>
        <dsp:cNvSpPr/>
      </dsp:nvSpPr>
      <dsp:spPr>
        <a:xfrm>
          <a:off x="2405604" y="4248057"/>
          <a:ext cx="6276256" cy="478791"/>
        </a:xfrm>
        <a:prstGeom prst="chevron">
          <a:avLst/>
        </a:prstGeom>
        <a:solidFill>
          <a:schemeClr val="accent5">
            <a:tint val="40000"/>
            <a:alpha val="90000"/>
            <a:hueOff val="-3077759"/>
            <a:satOff val="55160"/>
            <a:lumOff val="458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077759"/>
              <a:satOff val="55160"/>
              <a:lumOff val="45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Any process elements the team in </a:t>
          </a:r>
          <a:r>
            <a:rPr lang="en-US" sz="1600" i="1" kern="1200" dirty="0" smtClean="0"/>
            <a:t>not</a:t>
          </a:r>
          <a:r>
            <a:rPr lang="en-US" sz="1600" kern="1200" dirty="0" smtClean="0"/>
            <a:t> authorized to alter.</a:t>
          </a:r>
          <a:endParaRPr lang="en-US" sz="1600" kern="1200" dirty="0"/>
        </a:p>
      </dsp:txBody>
      <dsp:txXfrm>
        <a:off x="2645000" y="4248057"/>
        <a:ext cx="5797465" cy="4787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F4CB2-B9D7-419F-B865-2BB95B54D296}">
      <dsp:nvSpPr>
        <dsp:cNvPr id="0" name=""/>
        <dsp:cNvSpPr/>
      </dsp:nvSpPr>
      <dsp:spPr>
        <a:xfrm>
          <a:off x="0" y="876"/>
          <a:ext cx="4827347" cy="678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Minimal leadership/ management representation</a:t>
          </a:r>
          <a:endParaRPr lang="en-US" sz="2000" b="1" kern="1200" dirty="0"/>
        </a:p>
      </dsp:txBody>
      <dsp:txXfrm>
        <a:off x="33111" y="33987"/>
        <a:ext cx="4761125" cy="612058"/>
      </dsp:txXfrm>
    </dsp:sp>
    <dsp:sp modelId="{A888579B-F918-46C0-861A-6240DB4112FB}">
      <dsp:nvSpPr>
        <dsp:cNvPr id="0" name=""/>
        <dsp:cNvSpPr/>
      </dsp:nvSpPr>
      <dsp:spPr>
        <a:xfrm>
          <a:off x="0" y="691432"/>
          <a:ext cx="4827347" cy="678280"/>
        </a:xfrm>
        <a:prstGeom prst="roundRect">
          <a:avLst/>
        </a:prstGeom>
        <a:solidFill>
          <a:schemeClr val="accent5">
            <a:hueOff val="-346535"/>
            <a:satOff val="6425"/>
            <a:lumOff val="12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5 – 6 people ideal team size</a:t>
          </a:r>
          <a:endParaRPr lang="en-US" sz="2000" b="1" kern="1200" dirty="0"/>
        </a:p>
      </dsp:txBody>
      <dsp:txXfrm>
        <a:off x="33111" y="724543"/>
        <a:ext cx="4761125" cy="612058"/>
      </dsp:txXfrm>
    </dsp:sp>
    <dsp:sp modelId="{7F565F56-E574-4403-8367-463F390ED3E3}">
      <dsp:nvSpPr>
        <dsp:cNvPr id="0" name=""/>
        <dsp:cNvSpPr/>
      </dsp:nvSpPr>
      <dsp:spPr>
        <a:xfrm>
          <a:off x="0" y="1381989"/>
          <a:ext cx="4827347" cy="678280"/>
        </a:xfrm>
        <a:prstGeom prst="roundRect">
          <a:avLst/>
        </a:prstGeom>
        <a:solidFill>
          <a:schemeClr val="accent5">
            <a:hueOff val="-693069"/>
            <a:satOff val="12850"/>
            <a:lumOff val="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Cross-functional composition</a:t>
          </a:r>
          <a:endParaRPr lang="en-US" sz="2000" b="1" kern="1200" dirty="0"/>
        </a:p>
      </dsp:txBody>
      <dsp:txXfrm>
        <a:off x="33111" y="1415100"/>
        <a:ext cx="4761125" cy="612058"/>
      </dsp:txXfrm>
    </dsp:sp>
    <dsp:sp modelId="{7411A519-C13E-43EC-801C-08D0E4465597}">
      <dsp:nvSpPr>
        <dsp:cNvPr id="0" name=""/>
        <dsp:cNvSpPr/>
      </dsp:nvSpPr>
      <dsp:spPr>
        <a:xfrm>
          <a:off x="0" y="2072545"/>
          <a:ext cx="4827347" cy="678280"/>
        </a:xfrm>
        <a:prstGeom prst="roundRect">
          <a:avLst/>
        </a:prstGeom>
        <a:solidFill>
          <a:schemeClr val="accent5">
            <a:hueOff val="-1039604"/>
            <a:satOff val="19276"/>
            <a:lumOff val="37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Process Stakeholders</a:t>
          </a:r>
          <a:endParaRPr lang="en-US" sz="2000" b="1" kern="1200" dirty="0"/>
        </a:p>
      </dsp:txBody>
      <dsp:txXfrm>
        <a:off x="33111" y="2105656"/>
        <a:ext cx="4761125" cy="612058"/>
      </dsp:txXfrm>
    </dsp:sp>
    <dsp:sp modelId="{D066524C-5EB3-4287-9864-2ACD54CBAC2E}">
      <dsp:nvSpPr>
        <dsp:cNvPr id="0" name=""/>
        <dsp:cNvSpPr/>
      </dsp:nvSpPr>
      <dsp:spPr>
        <a:xfrm>
          <a:off x="0" y="2763102"/>
          <a:ext cx="4827347" cy="678280"/>
        </a:xfrm>
        <a:prstGeom prst="roundRect">
          <a:avLst/>
        </a:prstGeom>
        <a:solidFill>
          <a:schemeClr val="accent5">
            <a:hueOff val="-1386138"/>
            <a:satOff val="25701"/>
            <a:lumOff val="49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Subject Matter Experts</a:t>
          </a:r>
          <a:endParaRPr lang="en-US" sz="2000" b="1" kern="1200" dirty="0"/>
        </a:p>
      </dsp:txBody>
      <dsp:txXfrm>
        <a:off x="33111" y="2796213"/>
        <a:ext cx="4761125" cy="612058"/>
      </dsp:txXfrm>
    </dsp:sp>
    <dsp:sp modelId="{671F1161-94DE-4E0A-8887-7C97E537C87D}">
      <dsp:nvSpPr>
        <dsp:cNvPr id="0" name=""/>
        <dsp:cNvSpPr/>
      </dsp:nvSpPr>
      <dsp:spPr>
        <a:xfrm>
          <a:off x="0" y="3453659"/>
          <a:ext cx="4827347" cy="678280"/>
        </a:xfrm>
        <a:prstGeom prst="roundRect">
          <a:avLst/>
        </a:prstGeom>
        <a:solidFill>
          <a:schemeClr val="accent5">
            <a:hueOff val="-1732672"/>
            <a:satOff val="32126"/>
            <a:lumOff val="6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Outside Eyes</a:t>
          </a:r>
          <a:endParaRPr lang="en-US" sz="2000" b="1" kern="1200" dirty="0"/>
        </a:p>
      </dsp:txBody>
      <dsp:txXfrm>
        <a:off x="33111" y="3486770"/>
        <a:ext cx="4761125" cy="612058"/>
      </dsp:txXfrm>
    </dsp:sp>
    <dsp:sp modelId="{454E7FA1-D605-4623-9146-6D8F581DAE40}">
      <dsp:nvSpPr>
        <dsp:cNvPr id="0" name=""/>
        <dsp:cNvSpPr/>
      </dsp:nvSpPr>
      <dsp:spPr>
        <a:xfrm>
          <a:off x="0" y="4144215"/>
          <a:ext cx="4827347" cy="678280"/>
        </a:xfrm>
        <a:prstGeom prst="roundRect">
          <a:avLst/>
        </a:prstGeom>
        <a:solidFill>
          <a:schemeClr val="accent5">
            <a:hueOff val="-2079207"/>
            <a:satOff val="38551"/>
            <a:lumOff val="74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Union Representatives (if required)</a:t>
          </a:r>
          <a:endParaRPr lang="en-US" sz="2000" b="1" kern="1200" dirty="0"/>
        </a:p>
      </dsp:txBody>
      <dsp:txXfrm>
        <a:off x="33111" y="4177326"/>
        <a:ext cx="4761125" cy="6120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0" Type="http://schemas.openxmlformats.org/officeDocument/2006/relationships/image" Target="../media/image21.w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7EA9A-24CE-46CF-A2D9-68D99BC1C437}" type="datetimeFigureOut">
              <a:rPr lang="en-US" smtClean="0"/>
              <a:t>12/4/16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67189-E451-408D-A98E-C93C070F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9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20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00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8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85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62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49353313-A977-4186-A3F3-BA42E218F0D3}" type="slidenum">
              <a:rPr lang="en-US"/>
              <a:pPr/>
              <a:t>14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2058527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C540512B-2E52-44EE-9BD1-FD3A9AB22BE5}" type="slidenum">
              <a:rPr lang="en-US"/>
              <a:pPr/>
              <a:t>15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1623657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E0C81ACB-39C8-47C7-99BD-6726082C3594}" type="slidenum">
              <a:rPr lang="en-US"/>
              <a:pPr/>
              <a:t>16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708828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67640988-DDFC-463D-BFF7-662F4DC2F891}" type="slidenum">
              <a:rPr lang="en-US"/>
              <a:pPr/>
              <a:t>17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1550324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F4F84F34-E857-48F5-9AC2-617E5F307B56}" type="slidenum">
              <a:rPr lang="en-US"/>
              <a:pPr/>
              <a:t>18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2677153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56B83CC9-25C5-49A4-A2AD-B0A535B0DC87}" type="slidenum">
              <a:rPr lang="en-US"/>
              <a:pPr/>
              <a:t>19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145541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47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BED2754A-2A85-48AB-A347-41B16B4E0072}" type="slidenum">
              <a:rPr lang="en-US"/>
              <a:pPr/>
              <a:t>20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960438"/>
            <a:ext cx="5613400" cy="4211637"/>
          </a:xfrm>
          <a:ln/>
        </p:spPr>
      </p:sp>
    </p:spTree>
    <p:extLst>
      <p:ext uri="{BB962C8B-B14F-4D97-AF65-F5344CB8AC3E}">
        <p14:creationId xmlns:p14="http://schemas.microsoft.com/office/powerpoint/2010/main" val="720540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F03AEF90-5B67-4AD8-AB4F-72EE88347816}" type="slidenum">
              <a:rPr lang="en-US"/>
              <a:pPr/>
              <a:t>21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3804045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0B2C5746-2137-4CF7-B682-879D85060996}" type="slidenum">
              <a:rPr lang="en-US"/>
              <a:pPr/>
              <a:t>22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6100" y="960438"/>
            <a:ext cx="5711825" cy="4284662"/>
          </a:xfrm>
          <a:ln/>
        </p:spPr>
      </p:sp>
    </p:spTree>
    <p:extLst>
      <p:ext uri="{BB962C8B-B14F-4D97-AF65-F5344CB8AC3E}">
        <p14:creationId xmlns:p14="http://schemas.microsoft.com/office/powerpoint/2010/main" val="3902062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E7EADDDD-BC02-43CB-B527-5BEDE00C7A0F}" type="slidenum">
              <a:rPr lang="en-US"/>
              <a:pPr/>
              <a:t>23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2621569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A8422BF9-945C-4752-B617-311723B9BA07}" type="slidenum">
              <a:rPr lang="en-US"/>
              <a:pPr/>
              <a:t>24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29613060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3FD6336B-7D6E-4578-BE1D-9FF90ED5B7C7}" type="slidenum">
              <a:rPr lang="en-US"/>
              <a:pPr/>
              <a:t>25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960438"/>
            <a:ext cx="5643562" cy="4233862"/>
          </a:xfrm>
          <a:ln/>
        </p:spPr>
      </p:sp>
    </p:spTree>
    <p:extLst>
      <p:ext uri="{BB962C8B-B14F-4D97-AF65-F5344CB8AC3E}">
        <p14:creationId xmlns:p14="http://schemas.microsoft.com/office/powerpoint/2010/main" val="3826623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D2E8FD89-9B45-4475-82D7-F002A5DF305D}" type="slidenum">
              <a:rPr lang="en-US"/>
              <a:pPr/>
              <a:t>26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3329215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C43646F9-34AC-4364-B8D6-D93CFB29673A}" type="slidenum">
              <a:rPr lang="en-US"/>
              <a:pPr/>
              <a:t>27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960438"/>
            <a:ext cx="5643562" cy="4233862"/>
          </a:xfrm>
          <a:ln/>
        </p:spPr>
      </p:sp>
    </p:spTree>
    <p:extLst>
      <p:ext uri="{BB962C8B-B14F-4D97-AF65-F5344CB8AC3E}">
        <p14:creationId xmlns:p14="http://schemas.microsoft.com/office/powerpoint/2010/main" val="29656650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2E72ABC4-D7FA-4894-8FE7-55F912D730FB}" type="slidenum">
              <a:rPr lang="en-US"/>
              <a:pPr/>
              <a:t>28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960438"/>
            <a:ext cx="5418138" cy="4064000"/>
          </a:xfrm>
          <a:ln/>
        </p:spPr>
      </p:sp>
    </p:spTree>
    <p:extLst>
      <p:ext uri="{BB962C8B-B14F-4D97-AF65-F5344CB8AC3E}">
        <p14:creationId xmlns:p14="http://schemas.microsoft.com/office/powerpoint/2010/main" val="3661850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FE85184D-680A-415A-8D5A-779F4F797D8D}" type="slidenum">
              <a:rPr lang="en-US"/>
              <a:pPr/>
              <a:t>29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243945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4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>
                <a:cs typeface="Arial" charset="0"/>
              </a:rPr>
              <a:t>2 - </a:t>
            </a:r>
            <a:fld id="{29C49AD8-4342-463D-B37B-DCBF25935E2D}" type="slidenum">
              <a:rPr lang="en-US" smtClean="0">
                <a:cs typeface="Arial" charset="0"/>
              </a:rPr>
              <a:pPr/>
              <a:t>3</a:t>
            </a:fld>
            <a:endParaRPr lang="en-US" sz="2400" b="1" dirty="0" smtClean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25" y="914400"/>
            <a:ext cx="6181725" cy="4637088"/>
          </a:xfrm>
          <a:ln cap="flat"/>
        </p:spPr>
      </p:sp>
    </p:spTree>
    <p:extLst>
      <p:ext uri="{BB962C8B-B14F-4D97-AF65-F5344CB8AC3E}">
        <p14:creationId xmlns:p14="http://schemas.microsoft.com/office/powerpoint/2010/main" val="2200784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86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297F5324-2A85-49F1-AB1C-24A336DD9F31}" type="slidenum">
              <a:rPr lang="en-US"/>
              <a:pPr/>
              <a:t>31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3940958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08CDC5F8-EE26-48DE-B101-7F8B5CFD91C1}" type="slidenum">
              <a:rPr lang="en-US"/>
              <a:pPr/>
              <a:t>32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1714677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91CD1B03-3492-4845-BC2D-EDE64DB26989}" type="slidenum">
              <a:rPr lang="en-US"/>
              <a:pPr/>
              <a:t>33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15975651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24D7D532-DA9D-40CA-BDC3-F71F3FDC6BA1}" type="slidenum">
              <a:rPr lang="en-US"/>
              <a:pPr/>
              <a:t>34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960438"/>
            <a:ext cx="5643562" cy="4233862"/>
          </a:xfrm>
          <a:ln/>
        </p:spPr>
      </p:sp>
    </p:spTree>
    <p:extLst>
      <p:ext uri="{BB962C8B-B14F-4D97-AF65-F5344CB8AC3E}">
        <p14:creationId xmlns:p14="http://schemas.microsoft.com/office/powerpoint/2010/main" val="41466221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DE13DF34-55DC-4DA0-B2B4-56FC0F0ADE12}" type="slidenum">
              <a:rPr lang="en-US"/>
              <a:pPr/>
              <a:t>35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41260672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8383CCB3-C5E9-4D50-84D2-453E4780BC0E}" type="slidenum">
              <a:rPr lang="en-US"/>
              <a:pPr/>
              <a:t>36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16042596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443BC8E4-D0DB-4E13-9623-69BBC94C4708}" type="slidenum">
              <a:rPr lang="en-US"/>
              <a:pPr/>
              <a:t>37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960438"/>
            <a:ext cx="5643562" cy="4233862"/>
          </a:xfrm>
          <a:ln/>
        </p:spPr>
      </p:sp>
    </p:spTree>
    <p:extLst>
      <p:ext uri="{BB962C8B-B14F-4D97-AF65-F5344CB8AC3E}">
        <p14:creationId xmlns:p14="http://schemas.microsoft.com/office/powerpoint/2010/main" val="29046590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CC4299F5-D517-4C00-96DF-0174AA63D1E9}" type="slidenum">
              <a:rPr lang="en-US"/>
              <a:pPr/>
              <a:t>38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11876113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2ED25ED7-2520-4F5D-BDD6-E3F8E3563085}" type="slidenum">
              <a:rPr lang="en-US"/>
              <a:pPr/>
              <a:t>39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414021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783C5CA8-8D54-4BA1-B978-1452904C2084}" type="slidenum">
              <a:rPr lang="en-US"/>
              <a:pPr/>
              <a:t>4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8650" y="960438"/>
            <a:ext cx="5513388" cy="4137025"/>
          </a:xfrm>
          <a:ln/>
        </p:spPr>
      </p:sp>
    </p:spTree>
    <p:extLst>
      <p:ext uri="{BB962C8B-B14F-4D97-AF65-F5344CB8AC3E}">
        <p14:creationId xmlns:p14="http://schemas.microsoft.com/office/powerpoint/2010/main" val="93590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D400F570-10D9-49F9-A9D7-7C58C179B30C}" type="slidenum">
              <a:rPr lang="en-US"/>
              <a:pPr/>
              <a:t>40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10852592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3DA13CE0-A124-4769-A7E9-5599AB6ADD40}" type="slidenum">
              <a:rPr lang="en-US"/>
              <a:pPr/>
              <a:t>41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960438"/>
            <a:ext cx="5643562" cy="4233862"/>
          </a:xfrm>
          <a:ln/>
        </p:spPr>
      </p:sp>
    </p:spTree>
    <p:extLst>
      <p:ext uri="{BB962C8B-B14F-4D97-AF65-F5344CB8AC3E}">
        <p14:creationId xmlns:p14="http://schemas.microsoft.com/office/powerpoint/2010/main" val="42530422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DD31013E-6E97-4F4C-8310-FB30B76704B0}" type="slidenum">
              <a:rPr lang="en-US"/>
              <a:pPr/>
              <a:t>42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960438"/>
            <a:ext cx="5729288" cy="4298950"/>
          </a:xfrm>
          <a:ln/>
        </p:spPr>
      </p:sp>
    </p:spTree>
    <p:extLst>
      <p:ext uri="{BB962C8B-B14F-4D97-AF65-F5344CB8AC3E}">
        <p14:creationId xmlns:p14="http://schemas.microsoft.com/office/powerpoint/2010/main" val="373831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37989AB2-CC0B-47BA-A6B4-275AA249F7B2}" type="slidenum">
              <a:rPr lang="en-US"/>
              <a:pPr/>
              <a:t>5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960438"/>
            <a:ext cx="5811837" cy="4359275"/>
          </a:xfrm>
          <a:ln/>
        </p:spPr>
      </p:sp>
    </p:spTree>
    <p:extLst>
      <p:ext uri="{BB962C8B-B14F-4D97-AF65-F5344CB8AC3E}">
        <p14:creationId xmlns:p14="http://schemas.microsoft.com/office/powerpoint/2010/main" val="211661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E518EAA6-D743-4605-994A-A84F4F588175}" type="slidenum">
              <a:rPr lang="en-US"/>
              <a:pPr/>
              <a:t>6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6888" y="960438"/>
            <a:ext cx="5711825" cy="4284662"/>
          </a:xfrm>
          <a:ln/>
        </p:spPr>
      </p:sp>
    </p:spTree>
    <p:extLst>
      <p:ext uri="{BB962C8B-B14F-4D97-AF65-F5344CB8AC3E}">
        <p14:creationId xmlns:p14="http://schemas.microsoft.com/office/powerpoint/2010/main" val="3681429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21 - </a:t>
            </a:r>
            <a:fld id="{2E6B09BC-B9DD-4D2B-82A3-AD768E78A0FB}" type="slidenum">
              <a:rPr lang="en-US"/>
              <a:pPr/>
              <a:t>7</a:t>
            </a:fld>
            <a:endParaRPr lang="en-US" sz="1700" b="1" dirty="0">
              <a:latin typeface="Arial" pitchFamily="34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8638" y="960438"/>
            <a:ext cx="5711825" cy="4284662"/>
          </a:xfrm>
          <a:ln/>
        </p:spPr>
      </p:sp>
    </p:spTree>
    <p:extLst>
      <p:ext uri="{BB962C8B-B14F-4D97-AF65-F5344CB8AC3E}">
        <p14:creationId xmlns:p14="http://schemas.microsoft.com/office/powerpoint/2010/main" val="457617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68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3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09159"/>
            <a:ext cx="9144000" cy="3001397"/>
          </a:xfrm>
          <a:prstGeom prst="rect">
            <a:avLst/>
          </a:prstGeom>
          <a:gradFill flip="none" rotWithShape="1">
            <a:gsLst>
              <a:gs pos="98000">
                <a:srgbClr val="A1A1A1"/>
              </a:gs>
              <a:gs pos="11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33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546" y="1615966"/>
            <a:ext cx="5102352" cy="857469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46" y="373995"/>
            <a:ext cx="5102772" cy="1174531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9" y="285750"/>
            <a:ext cx="2586701" cy="7066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14"/>
          <a:stretch/>
        </p:blipFill>
        <p:spPr>
          <a:xfrm>
            <a:off x="0" y="2598984"/>
            <a:ext cx="9144000" cy="7956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3058404"/>
            <a:ext cx="1371600" cy="1371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058404"/>
            <a:ext cx="1371600" cy="1371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58404"/>
            <a:ext cx="1371600" cy="1371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58404"/>
            <a:ext cx="1371600" cy="1371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58404"/>
            <a:ext cx="1371600" cy="1371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0" y="6327714"/>
            <a:ext cx="411480" cy="4143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2053" y="6333294"/>
            <a:ext cx="4430851" cy="466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raving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230060" y="33179"/>
            <a:ext cx="60914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Engraving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216693"/>
            <a:ext cx="9144000" cy="6413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77187" y="6283724"/>
            <a:ext cx="5977353" cy="5029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30188" indent="0" algn="ctr">
              <a:buNone/>
              <a:defRPr lang="en-US" sz="1500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5862"/>
            <a:ext cx="1230994" cy="338328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B027FAB-ACE1-443D-B6BC-F97E354FF21B}" type="slidenum">
              <a:rPr lang="en-US" sz="800" smtClean="0">
                <a:cs typeface="Arial" pitchFamily="34" charset="0"/>
              </a:rPr>
              <a:pPr/>
              <a:t>‹#›</a:t>
            </a:fld>
            <a:endParaRPr lang="en-US" sz="800" dirty="0"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1324742"/>
            <a:ext cx="8534400" cy="46712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lectron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178764" y="33179"/>
            <a:ext cx="660437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Electronics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90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ctronics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178764" y="33179"/>
            <a:ext cx="660437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Electronics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216693"/>
            <a:ext cx="9144000" cy="6413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77187" y="6283724"/>
            <a:ext cx="5977353" cy="5029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30188" indent="0" algn="ctr">
              <a:buNone/>
              <a:defRPr lang="en-US" sz="1500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5862"/>
            <a:ext cx="1230994" cy="338328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B027FAB-ACE1-443D-B6BC-F97E354FF21B}" type="slidenum">
              <a:rPr lang="en-US" sz="800" smtClean="0">
                <a:cs typeface="Arial" pitchFamily="34" charset="0"/>
              </a:rPr>
              <a:pPr/>
              <a:t>‹#›</a:t>
            </a:fld>
            <a:endParaRPr lang="en-US" sz="800" dirty="0"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1324742"/>
            <a:ext cx="8534400" cy="46712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80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ydraul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207618" y="33179"/>
            <a:ext cx="63158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Hydraulics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7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draulics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207618" y="33179"/>
            <a:ext cx="63158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Hydraulics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216693"/>
            <a:ext cx="9144000" cy="6413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77187" y="6283724"/>
            <a:ext cx="5977353" cy="5029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30188" indent="0" algn="ctr">
              <a:buNone/>
              <a:defRPr lang="en-US" sz="1500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5862"/>
            <a:ext cx="1230994" cy="338328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B027FAB-ACE1-443D-B6BC-F97E354FF21B}" type="slidenum">
              <a:rPr lang="en-US" sz="800" smtClean="0">
                <a:cs typeface="Arial" pitchFamily="34" charset="0"/>
              </a:rPr>
              <a:pPr/>
              <a:t>‹#›</a:t>
            </a:fld>
            <a:endParaRPr lang="en-US" sz="800" dirty="0">
              <a:cs typeface="Arial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04800" y="1324742"/>
            <a:ext cx="8534400" cy="46712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1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59255"/>
            <a:ext cx="9144000" cy="5951301"/>
          </a:xfrm>
          <a:prstGeom prst="rect">
            <a:avLst/>
          </a:prstGeom>
          <a:gradFill flip="none" rotWithShape="1">
            <a:gsLst>
              <a:gs pos="100000">
                <a:srgbClr val="949494"/>
              </a:gs>
              <a:gs pos="34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386929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lIns="0" tIns="0" rIns="0" bIns="0"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43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09550"/>
            <a:ext cx="72517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57313"/>
            <a:ext cx="8305800" cy="4662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3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76700" cy="466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57313"/>
            <a:ext cx="4076700" cy="466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53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09550"/>
            <a:ext cx="72517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57313"/>
            <a:ext cx="4076700" cy="4662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357313"/>
            <a:ext cx="4076700" cy="4662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05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09550"/>
            <a:ext cx="72517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57313"/>
            <a:ext cx="8305800" cy="4662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8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0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7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216693"/>
            <a:ext cx="9144000" cy="6413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77187" y="6283724"/>
            <a:ext cx="5977353" cy="5029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30188" indent="0" algn="ctr">
              <a:buNone/>
              <a:defRPr lang="en-US" sz="1500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5862"/>
            <a:ext cx="1230994" cy="338328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B027FAB-ACE1-443D-B6BC-F97E354FF21B}" type="slidenum">
              <a:rPr lang="en-US" sz="800" smtClean="0">
                <a:cs typeface="Arial" pitchFamily="34" charset="0"/>
              </a:rPr>
              <a:pPr/>
              <a:t>‹#›</a:t>
            </a:fld>
            <a:endParaRPr lang="en-US" sz="800" dirty="0">
              <a:cs typeface="Arial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1324742"/>
            <a:ext cx="8534400" cy="46712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4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ine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B131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274670" y="33179"/>
            <a:ext cx="15645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Engineering Technologies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4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ineering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B131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74670" y="33179"/>
            <a:ext cx="15645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Engineering Technologies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16693"/>
            <a:ext cx="9144000" cy="6413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77187" y="6283724"/>
            <a:ext cx="5977353" cy="5029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30188" indent="0" algn="ctr">
              <a:buNone/>
              <a:defRPr lang="en-US" sz="1500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5862"/>
            <a:ext cx="1230994" cy="338328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B027FAB-ACE1-443D-B6BC-F97E354FF21B}" type="slidenum">
              <a:rPr lang="en-US" sz="800" smtClean="0">
                <a:cs typeface="Arial" pitchFamily="34" charset="0"/>
              </a:rPr>
              <a:pPr/>
              <a:t>‹#›</a:t>
            </a:fld>
            <a:endParaRPr lang="en-US" sz="800" dirty="0"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1324742"/>
            <a:ext cx="8534400" cy="46712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7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976784" y="33179"/>
            <a:ext cx="862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Food Services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0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976784" y="33179"/>
            <a:ext cx="862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Food Services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216693"/>
            <a:ext cx="9144000" cy="6413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77187" y="6283724"/>
            <a:ext cx="5977353" cy="5029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30188" indent="0" algn="ctr">
              <a:buNone/>
              <a:defRPr lang="en-US" sz="1500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5862"/>
            <a:ext cx="1230994" cy="338328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B027FAB-ACE1-443D-B6BC-F97E354FF21B}" type="slidenum">
              <a:rPr lang="en-US" sz="800" smtClean="0">
                <a:cs typeface="Arial" pitchFamily="34" charset="0"/>
              </a:rPr>
              <a:pPr/>
              <a:t>‹#›</a:t>
            </a:fld>
            <a:endParaRPr lang="en-US" sz="800" dirty="0"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1324742"/>
            <a:ext cx="8534400" cy="46712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7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rav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230060" y="33179"/>
            <a:ext cx="60914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Engraving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2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8686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24742"/>
            <a:ext cx="8534400" cy="4671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rgbClr val="ED1F24">
                  <a:shade val="30000"/>
                  <a:satMod val="115000"/>
                </a:srgbClr>
              </a:gs>
              <a:gs pos="50000">
                <a:srgbClr val="ED1F24">
                  <a:shade val="67500"/>
                  <a:satMod val="115000"/>
                </a:srgbClr>
              </a:gs>
              <a:gs pos="100000">
                <a:srgbClr val="ED1F2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12580"/>
            <a:ext cx="9144000" cy="0"/>
          </a:xfrm>
          <a:prstGeom prst="line">
            <a:avLst/>
          </a:prstGeom>
          <a:ln w="12700">
            <a:solidFill>
              <a:srgbClr val="ED1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619585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5862"/>
            <a:ext cx="1232916" cy="3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8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51" r:id="rId15"/>
    <p:sldLayoutId id="2147483668" r:id="rId16"/>
    <p:sldLayoutId id="2147483669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8975" indent="-231775" algn="l" defTabSz="914400" rtl="0" eaLnBrk="1" latinLnBrk="0" hangingPunct="1">
        <a:lnSpc>
          <a:spcPct val="90000"/>
        </a:lnSpc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lnSpc>
          <a:spcPct val="90000"/>
        </a:lnSpc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44638" indent="-173038" algn="l" defTabSz="914400" rtl="0" eaLnBrk="1" latinLnBrk="0" hangingPunct="1">
        <a:lnSpc>
          <a:spcPct val="90000"/>
        </a:lnSpc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01838" indent="-173038" algn="l" defTabSz="914400" rtl="0" eaLnBrk="1" latinLnBrk="0" hangingPunct="1">
        <a:lnSpc>
          <a:spcPct val="90000"/>
        </a:lnSpc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Microsoft_Word_97_-_2004_Document2.doc"/><Relationship Id="rId6" Type="http://schemas.openxmlformats.org/officeDocument/2006/relationships/image" Target="../media/image2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gi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20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21.wmf"/><Relationship Id="rId24" Type="http://schemas.openxmlformats.org/officeDocument/2006/relationships/image" Target="../media/image22.png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5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6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7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Strive for Perfection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Kaizen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0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64098"/>
            <a:ext cx="7251700" cy="838200"/>
          </a:xfrm>
        </p:spPr>
        <p:txBody>
          <a:bodyPr/>
          <a:lstStyle/>
          <a:p>
            <a:r>
              <a:rPr lang="en-US" dirty="0" smtClean="0"/>
              <a:t>3 Weeks Prior</a:t>
            </a:r>
            <a:endParaRPr lang="en-US" dirty="0"/>
          </a:p>
        </p:txBody>
      </p:sp>
      <p:pic>
        <p:nvPicPr>
          <p:cNvPr id="751618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7701" y="1219201"/>
            <a:ext cx="8187206" cy="496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67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38340"/>
            <a:ext cx="7251700" cy="838200"/>
          </a:xfrm>
        </p:spPr>
        <p:txBody>
          <a:bodyPr/>
          <a:lstStyle/>
          <a:p>
            <a:r>
              <a:rPr lang="en-US" dirty="0" smtClean="0"/>
              <a:t>2 Weeks Prior</a:t>
            </a:r>
            <a:endParaRPr lang="en-US" dirty="0"/>
          </a:p>
        </p:txBody>
      </p:sp>
      <p:pic>
        <p:nvPicPr>
          <p:cNvPr id="752642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021" y="1447800"/>
            <a:ext cx="8529959" cy="432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050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12582"/>
            <a:ext cx="7251700" cy="838200"/>
          </a:xfrm>
        </p:spPr>
        <p:txBody>
          <a:bodyPr/>
          <a:lstStyle/>
          <a:p>
            <a:r>
              <a:rPr lang="en-US" dirty="0" smtClean="0"/>
              <a:t>1 Week Prior</a:t>
            </a:r>
            <a:endParaRPr lang="en-US" dirty="0"/>
          </a:p>
        </p:txBody>
      </p:sp>
      <p:pic>
        <p:nvPicPr>
          <p:cNvPr id="753666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0390" y="1150782"/>
            <a:ext cx="7379058" cy="50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08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492888"/>
            <a:ext cx="7251700" cy="838200"/>
          </a:xfrm>
        </p:spPr>
        <p:txBody>
          <a:bodyPr/>
          <a:lstStyle/>
          <a:p>
            <a:r>
              <a:rPr lang="en-US" dirty="0" smtClean="0"/>
              <a:t>1 Day Prior</a:t>
            </a:r>
            <a:endParaRPr lang="en-US" dirty="0"/>
          </a:p>
        </p:txBody>
      </p:sp>
      <p:pic>
        <p:nvPicPr>
          <p:cNvPr id="754690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4640" y="1676400"/>
            <a:ext cx="869472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63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7390"/>
            <a:ext cx="7391400" cy="838200"/>
          </a:xfrm>
        </p:spPr>
        <p:txBody>
          <a:bodyPr/>
          <a:lstStyle/>
          <a:p>
            <a:r>
              <a:rPr lang="en-US" sz="2800" dirty="0">
                <a:effectLst/>
              </a:rPr>
              <a:t>Event Leaders’ Roles &amp; Responsibilities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8023289"/>
              </p:ext>
            </p:extLst>
          </p:nvPr>
        </p:nvGraphicFramePr>
        <p:xfrm>
          <a:off x="381000" y="1371600"/>
          <a:ext cx="8028904" cy="470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33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96027"/>
            <a:ext cx="7239000" cy="838200"/>
          </a:xfrm>
        </p:spPr>
        <p:txBody>
          <a:bodyPr/>
          <a:lstStyle/>
          <a:p>
            <a:r>
              <a:rPr lang="en-US" sz="2800" dirty="0">
                <a:effectLst/>
              </a:rPr>
              <a:t>Event Leaders’ Roles &amp; Responsibilities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4562070"/>
              </p:ext>
            </p:extLst>
          </p:nvPr>
        </p:nvGraphicFramePr>
        <p:xfrm>
          <a:off x="380999" y="1371600"/>
          <a:ext cx="8247846" cy="472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923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" y="1219200"/>
            <a:ext cx="8771586" cy="4898265"/>
          </a:xfrm>
          <a:prstGeom prst="roundRect">
            <a:avLst>
              <a:gd name="adj" fmla="val 11914"/>
            </a:avLst>
          </a:prstGeom>
          <a:solidFill>
            <a:srgbClr val="DAD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1632"/>
            <a:ext cx="7162800" cy="838200"/>
          </a:xfrm>
        </p:spPr>
        <p:txBody>
          <a:bodyPr/>
          <a:lstStyle/>
          <a:p>
            <a:r>
              <a:rPr lang="en-US" sz="2800" dirty="0">
                <a:effectLst/>
              </a:rPr>
              <a:t>Event Leaders’ Roles &amp; Responsibilities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828800"/>
          <a:ext cx="8077200" cy="445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1295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Facilitator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5002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143000"/>
            <a:ext cx="8686800" cy="5013101"/>
          </a:xfrm>
          <a:prstGeom prst="roundRect">
            <a:avLst>
              <a:gd name="adj" fmla="val 11914"/>
            </a:avLst>
          </a:prstGeom>
          <a:solidFill>
            <a:srgbClr val="DAD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effectLst/>
              </a:rPr>
              <a:t>Event Leaders’ Roles &amp; Responsibilities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76700" cy="4662487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/>
              <a:t>Establish daily agenda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/>
              <a:t>Assign tasks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/>
              <a:t>Assist team with applying lean six sigma principles and tools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/>
              <a:t>Monitor progress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/>
              <a:t>Meditate disagreements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Prepare team for interim briefings and final presentation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Seek assistance from Team Leader and Champion as needed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76700" cy="4662487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/>
              <a:t>Distribute Kaizen Newspaper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/>
              <a:t>Lead post event team meetings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/>
              <a:t>Lead (or delegate) 30 day audits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/>
              <a:t>Ensure sustainability plan is completed and distributed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/>
              <a:t>Ensure the Champion is transitioning responsibility for managing and monitoring the improved process to area managers/personnel</a:t>
            </a:r>
          </a:p>
          <a:p>
            <a:endParaRPr lang="en-US" sz="2000" dirty="0"/>
          </a:p>
        </p:txBody>
      </p:sp>
      <p:sp>
        <p:nvSpPr>
          <p:cNvPr id="724995" name="Text Box 3"/>
          <p:cNvSpPr txBox="1">
            <a:spLocks noChangeArrowheads="1"/>
          </p:cNvSpPr>
          <p:nvPr/>
        </p:nvSpPr>
        <p:spPr bwMode="auto">
          <a:xfrm>
            <a:off x="1371600" y="11430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/>
              <a:t>Facilitator (internal or external) </a:t>
            </a:r>
          </a:p>
        </p:txBody>
      </p:sp>
    </p:spTree>
    <p:extLst>
      <p:ext uri="{BB962C8B-B14F-4D97-AF65-F5344CB8AC3E}">
        <p14:creationId xmlns:p14="http://schemas.microsoft.com/office/powerpoint/2010/main" val="239552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1632"/>
            <a:ext cx="7315200" cy="838200"/>
          </a:xfrm>
        </p:spPr>
        <p:txBody>
          <a:bodyPr/>
          <a:lstStyle/>
          <a:p>
            <a:r>
              <a:rPr lang="en-US" sz="2800" dirty="0">
                <a:effectLst/>
              </a:rPr>
              <a:t>Event Leaders’ Roles &amp; Responsibilities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2479623"/>
              </p:ext>
            </p:extLst>
          </p:nvPr>
        </p:nvGraphicFramePr>
        <p:xfrm>
          <a:off x="381000" y="1371600"/>
          <a:ext cx="8170572" cy="4732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371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7390"/>
            <a:ext cx="8229600" cy="838200"/>
          </a:xfrm>
        </p:spPr>
        <p:txBody>
          <a:bodyPr/>
          <a:lstStyle/>
          <a:p>
            <a:r>
              <a:rPr lang="en-US" dirty="0">
                <a:effectLst/>
              </a:rPr>
              <a:t>Event Scoping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12954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626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KAIZEN: Strive for Perfection</a:t>
            </a:r>
            <a:endParaRPr lang="en-US" sz="4000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0764" y="2074884"/>
            <a:ext cx="2682472" cy="317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644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5874"/>
            <a:ext cx="8229600" cy="838200"/>
          </a:xfrm>
        </p:spPr>
        <p:txBody>
          <a:bodyPr/>
          <a:lstStyle/>
          <a:p>
            <a:r>
              <a:rPr lang="en-US" dirty="0">
                <a:effectLst/>
              </a:rPr>
              <a:t>Kaizen Team Formation</a:t>
            </a:r>
          </a:p>
        </p:txBody>
      </p:sp>
      <p:graphicFrame>
        <p:nvGraphicFramePr>
          <p:cNvPr id="384" name="Diagram 383"/>
          <p:cNvGraphicFramePr/>
          <p:nvPr>
            <p:extLst>
              <p:ext uri="{D42A27DB-BD31-4B8C-83A1-F6EECF244321}">
                <p14:modId xmlns:p14="http://schemas.microsoft.com/office/powerpoint/2010/main" val="186186043"/>
              </p:ext>
            </p:extLst>
          </p:nvPr>
        </p:nvGraphicFramePr>
        <p:xfrm>
          <a:off x="228600" y="1219200"/>
          <a:ext cx="4827348" cy="482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83" name="Group 382"/>
          <p:cNvGrpSpPr/>
          <p:nvPr/>
        </p:nvGrpSpPr>
        <p:grpSpPr>
          <a:xfrm>
            <a:off x="4451797" y="1974761"/>
            <a:ext cx="4065347" cy="3102373"/>
            <a:chOff x="3187700" y="1795463"/>
            <a:chExt cx="5777720" cy="4070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3187700" y="1795463"/>
              <a:ext cx="4392612" cy="4070350"/>
              <a:chOff x="3187700" y="1795463"/>
              <a:chExt cx="4392612" cy="4070350"/>
            </a:xfrm>
          </p:grpSpPr>
          <p:sp>
            <p:nvSpPr>
              <p:cNvPr id="311504" name="Freeform 208"/>
              <p:cNvSpPr>
                <a:spLocks/>
              </p:cNvSpPr>
              <p:nvPr/>
            </p:nvSpPr>
            <p:spPr bwMode="auto">
              <a:xfrm>
                <a:off x="4298950" y="3584575"/>
                <a:ext cx="73025" cy="36513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46" y="15"/>
                  </a:cxn>
                  <a:cxn ang="0">
                    <a:pos x="46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23" y="7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7" y="15"/>
                  </a:cxn>
                  <a:cxn ang="0">
                    <a:pos x="23" y="15"/>
                  </a:cxn>
                  <a:cxn ang="0">
                    <a:pos x="46" y="15"/>
                  </a:cxn>
                  <a:cxn ang="0">
                    <a:pos x="46" y="15"/>
                  </a:cxn>
                </a:cxnLst>
                <a:rect l="0" t="0" r="r" b="b"/>
                <a:pathLst>
                  <a:path w="46" h="23">
                    <a:moveTo>
                      <a:pt x="46" y="15"/>
                    </a:moveTo>
                    <a:lnTo>
                      <a:pt x="46" y="15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3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15"/>
                    </a:lnTo>
                    <a:lnTo>
                      <a:pt x="23" y="15"/>
                    </a:lnTo>
                    <a:lnTo>
                      <a:pt x="46" y="15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05" name="Freeform 209"/>
              <p:cNvSpPr>
                <a:spLocks/>
              </p:cNvSpPr>
              <p:nvPr/>
            </p:nvSpPr>
            <p:spPr bwMode="auto">
              <a:xfrm>
                <a:off x="4446588" y="3584575"/>
                <a:ext cx="36512" cy="238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23" y="15"/>
                  </a:cxn>
                  <a:cxn ang="0">
                    <a:pos x="23" y="7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3" h="15">
                    <a:moveTo>
                      <a:pt x="15" y="0"/>
                    </a:moveTo>
                    <a:lnTo>
                      <a:pt x="15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23" y="15"/>
                    </a:lnTo>
                    <a:lnTo>
                      <a:pt x="23" y="7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06" name="Freeform 210"/>
              <p:cNvSpPr>
                <a:spLocks/>
              </p:cNvSpPr>
              <p:nvPr/>
            </p:nvSpPr>
            <p:spPr bwMode="auto">
              <a:xfrm>
                <a:off x="4421188" y="3621088"/>
                <a:ext cx="87312" cy="36513"/>
              </a:xfrm>
              <a:custGeom>
                <a:avLst/>
                <a:gdLst/>
                <a:ahLst/>
                <a:cxnLst>
                  <a:cxn ang="0">
                    <a:pos x="8" y="23"/>
                  </a:cxn>
                  <a:cxn ang="0">
                    <a:pos x="8" y="23"/>
                  </a:cxn>
                  <a:cxn ang="0">
                    <a:pos x="24" y="23"/>
                  </a:cxn>
                  <a:cxn ang="0">
                    <a:pos x="55" y="16"/>
                  </a:cxn>
                  <a:cxn ang="0">
                    <a:pos x="55" y="16"/>
                  </a:cxn>
                  <a:cxn ang="0">
                    <a:pos x="47" y="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16"/>
                  </a:cxn>
                  <a:cxn ang="0">
                    <a:pos x="47" y="16"/>
                  </a:cxn>
                  <a:cxn ang="0">
                    <a:pos x="31" y="8"/>
                  </a:cxn>
                  <a:cxn ang="0">
                    <a:pos x="24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3"/>
                  </a:cxn>
                  <a:cxn ang="0">
                    <a:pos x="8" y="23"/>
                  </a:cxn>
                  <a:cxn ang="0">
                    <a:pos x="8" y="23"/>
                  </a:cxn>
                </a:cxnLst>
                <a:rect l="0" t="0" r="r" b="b"/>
                <a:pathLst>
                  <a:path w="55" h="23">
                    <a:moveTo>
                      <a:pt x="8" y="23"/>
                    </a:moveTo>
                    <a:lnTo>
                      <a:pt x="8" y="23"/>
                    </a:lnTo>
                    <a:lnTo>
                      <a:pt x="24" y="23"/>
                    </a:lnTo>
                    <a:lnTo>
                      <a:pt x="55" y="16"/>
                    </a:lnTo>
                    <a:lnTo>
                      <a:pt x="55" y="16"/>
                    </a:lnTo>
                    <a:lnTo>
                      <a:pt x="47" y="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31" y="8"/>
                    </a:lnTo>
                    <a:lnTo>
                      <a:pt x="24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8" y="23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07" name="Freeform 211"/>
              <p:cNvSpPr>
                <a:spLocks/>
              </p:cNvSpPr>
              <p:nvPr/>
            </p:nvSpPr>
            <p:spPr bwMode="auto">
              <a:xfrm>
                <a:off x="4421188" y="3670300"/>
                <a:ext cx="87312" cy="36513"/>
              </a:xfrm>
              <a:custGeom>
                <a:avLst/>
                <a:gdLst/>
                <a:ahLst/>
                <a:cxnLst>
                  <a:cxn ang="0">
                    <a:pos x="8" y="23"/>
                  </a:cxn>
                  <a:cxn ang="0">
                    <a:pos x="8" y="23"/>
                  </a:cxn>
                  <a:cxn ang="0">
                    <a:pos x="8" y="8"/>
                  </a:cxn>
                  <a:cxn ang="0">
                    <a:pos x="24" y="8"/>
                  </a:cxn>
                  <a:cxn ang="0">
                    <a:pos x="55" y="16"/>
                  </a:cxn>
                  <a:cxn ang="0">
                    <a:pos x="55" y="16"/>
                  </a:cxn>
                  <a:cxn ang="0">
                    <a:pos x="47" y="0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8" y="23"/>
                  </a:cxn>
                  <a:cxn ang="0">
                    <a:pos x="8" y="23"/>
                  </a:cxn>
                </a:cxnLst>
                <a:rect l="0" t="0" r="r" b="b"/>
                <a:pathLst>
                  <a:path w="55" h="23">
                    <a:moveTo>
                      <a:pt x="8" y="23"/>
                    </a:moveTo>
                    <a:lnTo>
                      <a:pt x="8" y="23"/>
                    </a:lnTo>
                    <a:lnTo>
                      <a:pt x="8" y="8"/>
                    </a:lnTo>
                    <a:lnTo>
                      <a:pt x="24" y="8"/>
                    </a:lnTo>
                    <a:lnTo>
                      <a:pt x="55" y="16"/>
                    </a:lnTo>
                    <a:lnTo>
                      <a:pt x="55" y="16"/>
                    </a:lnTo>
                    <a:lnTo>
                      <a:pt x="47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23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08" name="Freeform 212"/>
              <p:cNvSpPr>
                <a:spLocks/>
              </p:cNvSpPr>
              <p:nvPr/>
            </p:nvSpPr>
            <p:spPr bwMode="auto">
              <a:xfrm>
                <a:off x="4397375" y="3706813"/>
                <a:ext cx="111125" cy="25400"/>
              </a:xfrm>
              <a:custGeom>
                <a:avLst/>
                <a:gdLst/>
                <a:ahLst/>
                <a:cxnLst>
                  <a:cxn ang="0">
                    <a:pos x="70" y="16"/>
                  </a:cxn>
                  <a:cxn ang="0">
                    <a:pos x="70" y="16"/>
                  </a:cxn>
                  <a:cxn ang="0">
                    <a:pos x="62" y="8"/>
                  </a:cxn>
                  <a:cxn ang="0">
                    <a:pos x="62" y="0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8" y="16"/>
                  </a:cxn>
                  <a:cxn ang="0">
                    <a:pos x="23" y="16"/>
                  </a:cxn>
                  <a:cxn ang="0">
                    <a:pos x="46" y="8"/>
                  </a:cxn>
                  <a:cxn ang="0">
                    <a:pos x="54" y="8"/>
                  </a:cxn>
                  <a:cxn ang="0">
                    <a:pos x="70" y="16"/>
                  </a:cxn>
                  <a:cxn ang="0">
                    <a:pos x="70" y="16"/>
                  </a:cxn>
                </a:cxnLst>
                <a:rect l="0" t="0" r="r" b="b"/>
                <a:pathLst>
                  <a:path w="70" h="16">
                    <a:moveTo>
                      <a:pt x="70" y="16"/>
                    </a:moveTo>
                    <a:lnTo>
                      <a:pt x="70" y="16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23" y="16"/>
                    </a:lnTo>
                    <a:lnTo>
                      <a:pt x="46" y="8"/>
                    </a:lnTo>
                    <a:lnTo>
                      <a:pt x="54" y="8"/>
                    </a:lnTo>
                    <a:lnTo>
                      <a:pt x="70" y="16"/>
                    </a:lnTo>
                    <a:lnTo>
                      <a:pt x="70" y="16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09" name="Freeform 213"/>
              <p:cNvSpPr>
                <a:spLocks/>
              </p:cNvSpPr>
              <p:nvPr/>
            </p:nvSpPr>
            <p:spPr bwMode="auto">
              <a:xfrm>
                <a:off x="4397375" y="3794125"/>
                <a:ext cx="111125" cy="23813"/>
              </a:xfrm>
              <a:custGeom>
                <a:avLst/>
                <a:gdLst/>
                <a:ahLst/>
                <a:cxnLst>
                  <a:cxn ang="0">
                    <a:pos x="70" y="15"/>
                  </a:cxn>
                  <a:cxn ang="0">
                    <a:pos x="70" y="15"/>
                  </a:cxn>
                  <a:cxn ang="0">
                    <a:pos x="62" y="8"/>
                  </a:cxn>
                  <a:cxn ang="0">
                    <a:pos x="62" y="0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8" y="15"/>
                  </a:cxn>
                  <a:cxn ang="0">
                    <a:pos x="23" y="15"/>
                  </a:cxn>
                  <a:cxn ang="0">
                    <a:pos x="46" y="8"/>
                  </a:cxn>
                  <a:cxn ang="0">
                    <a:pos x="54" y="8"/>
                  </a:cxn>
                  <a:cxn ang="0">
                    <a:pos x="70" y="15"/>
                  </a:cxn>
                  <a:cxn ang="0">
                    <a:pos x="70" y="15"/>
                  </a:cxn>
                </a:cxnLst>
                <a:rect l="0" t="0" r="r" b="b"/>
                <a:pathLst>
                  <a:path w="70" h="15">
                    <a:moveTo>
                      <a:pt x="70" y="15"/>
                    </a:moveTo>
                    <a:lnTo>
                      <a:pt x="70" y="15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8" y="15"/>
                    </a:lnTo>
                    <a:lnTo>
                      <a:pt x="23" y="15"/>
                    </a:lnTo>
                    <a:lnTo>
                      <a:pt x="46" y="8"/>
                    </a:lnTo>
                    <a:lnTo>
                      <a:pt x="54" y="8"/>
                    </a:lnTo>
                    <a:lnTo>
                      <a:pt x="70" y="15"/>
                    </a:lnTo>
                    <a:lnTo>
                      <a:pt x="70" y="15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10" name="Freeform 214"/>
              <p:cNvSpPr>
                <a:spLocks/>
              </p:cNvSpPr>
              <p:nvPr/>
            </p:nvSpPr>
            <p:spPr bwMode="auto">
              <a:xfrm>
                <a:off x="4397375" y="3756025"/>
                <a:ext cx="111125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5" y="8"/>
                  </a:cxn>
                  <a:cxn ang="0">
                    <a:pos x="31" y="8"/>
                  </a:cxn>
                  <a:cxn ang="0">
                    <a:pos x="70" y="8"/>
                  </a:cxn>
                  <a:cxn ang="0">
                    <a:pos x="70" y="8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8" y="16"/>
                  </a:cxn>
                  <a:cxn ang="0">
                    <a:pos x="8" y="16"/>
                  </a:cxn>
                </a:cxnLst>
                <a:rect l="0" t="0" r="r" b="b"/>
                <a:pathLst>
                  <a:path w="70" h="16">
                    <a:moveTo>
                      <a:pt x="8" y="16"/>
                    </a:moveTo>
                    <a:lnTo>
                      <a:pt x="8" y="16"/>
                    </a:lnTo>
                    <a:lnTo>
                      <a:pt x="15" y="8"/>
                    </a:lnTo>
                    <a:lnTo>
                      <a:pt x="31" y="8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11" name="Freeform 215"/>
              <p:cNvSpPr>
                <a:spLocks/>
              </p:cNvSpPr>
              <p:nvPr/>
            </p:nvSpPr>
            <p:spPr bwMode="auto">
              <a:xfrm>
                <a:off x="4286250" y="3794125"/>
                <a:ext cx="98425" cy="36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8" y="15"/>
                  </a:cxn>
                  <a:cxn ang="0">
                    <a:pos x="23" y="15"/>
                  </a:cxn>
                  <a:cxn ang="0">
                    <a:pos x="46" y="15"/>
                  </a:cxn>
                  <a:cxn ang="0">
                    <a:pos x="62" y="23"/>
                  </a:cxn>
                  <a:cxn ang="0">
                    <a:pos x="62" y="23"/>
                  </a:cxn>
                  <a:cxn ang="0">
                    <a:pos x="62" y="8"/>
                  </a:cxn>
                  <a:cxn ang="0">
                    <a:pos x="62" y="0"/>
                  </a:cxn>
                  <a:cxn ang="0">
                    <a:pos x="39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2" h="23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15"/>
                    </a:lnTo>
                    <a:lnTo>
                      <a:pt x="23" y="15"/>
                    </a:lnTo>
                    <a:lnTo>
                      <a:pt x="46" y="15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39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12" name="Freeform 216"/>
              <p:cNvSpPr>
                <a:spLocks/>
              </p:cNvSpPr>
              <p:nvPr/>
            </p:nvSpPr>
            <p:spPr bwMode="auto">
              <a:xfrm>
                <a:off x="4410075" y="3830638"/>
                <a:ext cx="98425" cy="25400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0"/>
                  </a:cxn>
                  <a:cxn ang="0">
                    <a:pos x="46" y="0"/>
                  </a:cxn>
                  <a:cxn ang="0">
                    <a:pos x="23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7" y="8"/>
                  </a:cxn>
                  <a:cxn ang="0">
                    <a:pos x="23" y="16"/>
                  </a:cxn>
                  <a:cxn ang="0">
                    <a:pos x="46" y="16"/>
                  </a:cxn>
                  <a:cxn ang="0">
                    <a:pos x="54" y="16"/>
                  </a:cxn>
                  <a:cxn ang="0">
                    <a:pos x="62" y="0"/>
                  </a:cxn>
                  <a:cxn ang="0">
                    <a:pos x="62" y="0"/>
                  </a:cxn>
                </a:cxnLst>
                <a:rect l="0" t="0" r="r" b="b"/>
                <a:pathLst>
                  <a:path w="62" h="16">
                    <a:moveTo>
                      <a:pt x="62" y="0"/>
                    </a:moveTo>
                    <a:lnTo>
                      <a:pt x="62" y="0"/>
                    </a:lnTo>
                    <a:lnTo>
                      <a:pt x="46" y="0"/>
                    </a:lnTo>
                    <a:lnTo>
                      <a:pt x="23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23" y="16"/>
                    </a:lnTo>
                    <a:lnTo>
                      <a:pt x="46" y="16"/>
                    </a:lnTo>
                    <a:lnTo>
                      <a:pt x="54" y="16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13" name="Freeform 217"/>
              <p:cNvSpPr>
                <a:spLocks/>
              </p:cNvSpPr>
              <p:nvPr/>
            </p:nvSpPr>
            <p:spPr bwMode="auto">
              <a:xfrm>
                <a:off x="4310063" y="3830638"/>
                <a:ext cx="74612" cy="36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31" y="16"/>
                  </a:cxn>
                  <a:cxn ang="0">
                    <a:pos x="47" y="16"/>
                  </a:cxn>
                  <a:cxn ang="0">
                    <a:pos x="47" y="16"/>
                  </a:cxn>
                  <a:cxn ang="0">
                    <a:pos x="47" y="0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7" h="23">
                    <a:moveTo>
                      <a:pt x="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31" y="16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7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14" name="Freeform 218"/>
              <p:cNvSpPr>
                <a:spLocks/>
              </p:cNvSpPr>
              <p:nvPr/>
            </p:nvSpPr>
            <p:spPr bwMode="auto">
              <a:xfrm>
                <a:off x="4421188" y="3867150"/>
                <a:ext cx="98425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24" y="16"/>
                  </a:cxn>
                  <a:cxn ang="0">
                    <a:pos x="39" y="16"/>
                  </a:cxn>
                  <a:cxn ang="0">
                    <a:pos x="55" y="16"/>
                  </a:cxn>
                  <a:cxn ang="0">
                    <a:pos x="62" y="8"/>
                  </a:cxn>
                  <a:cxn ang="0">
                    <a:pos x="62" y="8"/>
                  </a:cxn>
                  <a:cxn ang="0">
                    <a:pos x="55" y="0"/>
                  </a:cxn>
                  <a:cxn ang="0">
                    <a:pos x="31" y="0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8" y="16"/>
                  </a:cxn>
                  <a:cxn ang="0">
                    <a:pos x="8" y="16"/>
                  </a:cxn>
                </a:cxnLst>
                <a:rect l="0" t="0" r="r" b="b"/>
                <a:pathLst>
                  <a:path w="62" h="16">
                    <a:moveTo>
                      <a:pt x="8" y="16"/>
                    </a:moveTo>
                    <a:lnTo>
                      <a:pt x="8" y="16"/>
                    </a:lnTo>
                    <a:lnTo>
                      <a:pt x="24" y="16"/>
                    </a:lnTo>
                    <a:lnTo>
                      <a:pt x="39" y="16"/>
                    </a:lnTo>
                    <a:lnTo>
                      <a:pt x="55" y="16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55" y="0"/>
                    </a:lnTo>
                    <a:lnTo>
                      <a:pt x="31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15" name="Freeform 219"/>
              <p:cNvSpPr>
                <a:spLocks/>
              </p:cNvSpPr>
              <p:nvPr/>
            </p:nvSpPr>
            <p:spPr bwMode="auto">
              <a:xfrm>
                <a:off x="4397375" y="3905250"/>
                <a:ext cx="111125" cy="36513"/>
              </a:xfrm>
              <a:custGeom>
                <a:avLst/>
                <a:gdLst/>
                <a:ahLst/>
                <a:cxnLst>
                  <a:cxn ang="0">
                    <a:pos x="70" y="7"/>
                  </a:cxn>
                  <a:cxn ang="0">
                    <a:pos x="70" y="7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5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8" y="15"/>
                  </a:cxn>
                  <a:cxn ang="0">
                    <a:pos x="31" y="23"/>
                  </a:cxn>
                  <a:cxn ang="0">
                    <a:pos x="54" y="15"/>
                  </a:cxn>
                  <a:cxn ang="0">
                    <a:pos x="62" y="15"/>
                  </a:cxn>
                  <a:cxn ang="0">
                    <a:pos x="70" y="7"/>
                  </a:cxn>
                  <a:cxn ang="0">
                    <a:pos x="70" y="7"/>
                  </a:cxn>
                </a:cxnLst>
                <a:rect l="0" t="0" r="r" b="b"/>
                <a:pathLst>
                  <a:path w="70" h="23">
                    <a:moveTo>
                      <a:pt x="70" y="7"/>
                    </a:moveTo>
                    <a:lnTo>
                      <a:pt x="70" y="7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8" y="15"/>
                    </a:lnTo>
                    <a:lnTo>
                      <a:pt x="31" y="23"/>
                    </a:lnTo>
                    <a:lnTo>
                      <a:pt x="54" y="15"/>
                    </a:lnTo>
                    <a:lnTo>
                      <a:pt x="62" y="15"/>
                    </a:lnTo>
                    <a:lnTo>
                      <a:pt x="70" y="7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16" name="Freeform 220"/>
              <p:cNvSpPr>
                <a:spLocks/>
              </p:cNvSpPr>
              <p:nvPr/>
            </p:nvSpPr>
            <p:spPr bwMode="auto">
              <a:xfrm>
                <a:off x="4298950" y="3990975"/>
                <a:ext cx="73025" cy="36513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6" y="23"/>
                  </a:cxn>
                  <a:cxn ang="0">
                    <a:pos x="46" y="8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23" y="8"/>
                  </a:cxn>
                  <a:cxn ang="0">
                    <a:pos x="7" y="8"/>
                  </a:cxn>
                  <a:cxn ang="0">
                    <a:pos x="0" y="16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23" y="16"/>
                  </a:cxn>
                  <a:cxn ang="0">
                    <a:pos x="46" y="23"/>
                  </a:cxn>
                  <a:cxn ang="0">
                    <a:pos x="46" y="23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lnTo>
                      <a:pt x="46" y="23"/>
                    </a:lnTo>
                    <a:lnTo>
                      <a:pt x="46" y="8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3" y="8"/>
                    </a:lnTo>
                    <a:lnTo>
                      <a:pt x="7" y="8"/>
                    </a:lnTo>
                    <a:lnTo>
                      <a:pt x="0" y="16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23" y="16"/>
                    </a:lnTo>
                    <a:lnTo>
                      <a:pt x="46" y="23"/>
                    </a:lnTo>
                    <a:lnTo>
                      <a:pt x="46" y="23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17" name="Freeform 221"/>
              <p:cNvSpPr>
                <a:spLocks/>
              </p:cNvSpPr>
              <p:nvPr/>
            </p:nvSpPr>
            <p:spPr bwMode="auto">
              <a:xfrm>
                <a:off x="4446588" y="3990975"/>
                <a:ext cx="36512" cy="365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5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8" y="23"/>
                  </a:cxn>
                  <a:cxn ang="0">
                    <a:pos x="23" y="16"/>
                  </a:cxn>
                  <a:cxn ang="0">
                    <a:pos x="23" y="8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3" h="23">
                    <a:moveTo>
                      <a:pt x="15" y="0"/>
                    </a:moveTo>
                    <a:lnTo>
                      <a:pt x="15" y="0"/>
                    </a:lnTo>
                    <a:lnTo>
                      <a:pt x="15" y="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8" y="23"/>
                    </a:lnTo>
                    <a:lnTo>
                      <a:pt x="23" y="16"/>
                    </a:lnTo>
                    <a:lnTo>
                      <a:pt x="23" y="8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18" name="Freeform 222"/>
              <p:cNvSpPr>
                <a:spLocks/>
              </p:cNvSpPr>
              <p:nvPr/>
            </p:nvSpPr>
            <p:spPr bwMode="auto">
              <a:xfrm>
                <a:off x="4421188" y="4027488"/>
                <a:ext cx="87312" cy="49213"/>
              </a:xfrm>
              <a:custGeom>
                <a:avLst/>
                <a:gdLst/>
                <a:ahLst/>
                <a:cxnLst>
                  <a:cxn ang="0">
                    <a:pos x="8" y="31"/>
                  </a:cxn>
                  <a:cxn ang="0">
                    <a:pos x="8" y="31"/>
                  </a:cxn>
                  <a:cxn ang="0">
                    <a:pos x="24" y="24"/>
                  </a:cxn>
                  <a:cxn ang="0">
                    <a:pos x="55" y="24"/>
                  </a:cxn>
                  <a:cxn ang="0">
                    <a:pos x="55" y="24"/>
                  </a:cxn>
                  <a:cxn ang="0">
                    <a:pos x="47" y="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16"/>
                  </a:cxn>
                  <a:cxn ang="0">
                    <a:pos x="47" y="16"/>
                  </a:cxn>
                  <a:cxn ang="0">
                    <a:pos x="31" y="16"/>
                  </a:cxn>
                  <a:cxn ang="0">
                    <a:pos x="24" y="16"/>
                  </a:cxn>
                  <a:cxn ang="0">
                    <a:pos x="8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31"/>
                  </a:cxn>
                  <a:cxn ang="0">
                    <a:pos x="8" y="31"/>
                  </a:cxn>
                  <a:cxn ang="0">
                    <a:pos x="8" y="31"/>
                  </a:cxn>
                </a:cxnLst>
                <a:rect l="0" t="0" r="r" b="b"/>
                <a:pathLst>
                  <a:path w="55" h="31">
                    <a:moveTo>
                      <a:pt x="8" y="31"/>
                    </a:moveTo>
                    <a:lnTo>
                      <a:pt x="8" y="31"/>
                    </a:lnTo>
                    <a:lnTo>
                      <a:pt x="24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47" y="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31" y="16"/>
                    </a:lnTo>
                    <a:lnTo>
                      <a:pt x="24" y="16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8" y="31"/>
                    </a:ln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19" name="Freeform 223"/>
              <p:cNvSpPr>
                <a:spLocks/>
              </p:cNvSpPr>
              <p:nvPr/>
            </p:nvSpPr>
            <p:spPr bwMode="auto">
              <a:xfrm>
                <a:off x="4286250" y="4089400"/>
                <a:ext cx="98425" cy="25400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0"/>
                  </a:cxn>
                  <a:cxn ang="0">
                    <a:pos x="39" y="0"/>
                  </a:cxn>
                  <a:cxn ang="0">
                    <a:pos x="15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46" y="16"/>
                  </a:cxn>
                  <a:cxn ang="0">
                    <a:pos x="54" y="16"/>
                  </a:cxn>
                  <a:cxn ang="0">
                    <a:pos x="62" y="0"/>
                  </a:cxn>
                  <a:cxn ang="0">
                    <a:pos x="62" y="0"/>
                  </a:cxn>
                </a:cxnLst>
                <a:rect l="0" t="0" r="r" b="b"/>
                <a:pathLst>
                  <a:path w="62" h="16">
                    <a:moveTo>
                      <a:pt x="62" y="0"/>
                    </a:moveTo>
                    <a:lnTo>
                      <a:pt x="62" y="0"/>
                    </a:lnTo>
                    <a:lnTo>
                      <a:pt x="39" y="0"/>
                    </a:lnTo>
                    <a:lnTo>
                      <a:pt x="15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46" y="16"/>
                    </a:lnTo>
                    <a:lnTo>
                      <a:pt x="54" y="16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20" name="Freeform 224"/>
              <p:cNvSpPr>
                <a:spLocks/>
              </p:cNvSpPr>
              <p:nvPr/>
            </p:nvSpPr>
            <p:spPr bwMode="auto">
              <a:xfrm>
                <a:off x="4421188" y="4076700"/>
                <a:ext cx="87312" cy="38100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8" y="24"/>
                  </a:cxn>
                  <a:cxn ang="0">
                    <a:pos x="8" y="16"/>
                  </a:cxn>
                  <a:cxn ang="0">
                    <a:pos x="24" y="16"/>
                  </a:cxn>
                  <a:cxn ang="0">
                    <a:pos x="55" y="16"/>
                  </a:cxn>
                  <a:cxn ang="0">
                    <a:pos x="55" y="16"/>
                  </a:cxn>
                  <a:cxn ang="0">
                    <a:pos x="47" y="8"/>
                  </a:cxn>
                  <a:cxn ang="0">
                    <a:pos x="31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8" y="24"/>
                  </a:cxn>
                </a:cxnLst>
                <a:rect l="0" t="0" r="r" b="b"/>
                <a:pathLst>
                  <a:path w="55" h="24">
                    <a:moveTo>
                      <a:pt x="8" y="24"/>
                    </a:moveTo>
                    <a:lnTo>
                      <a:pt x="8" y="24"/>
                    </a:lnTo>
                    <a:lnTo>
                      <a:pt x="8" y="16"/>
                    </a:lnTo>
                    <a:lnTo>
                      <a:pt x="24" y="16"/>
                    </a:lnTo>
                    <a:lnTo>
                      <a:pt x="55" y="16"/>
                    </a:lnTo>
                    <a:lnTo>
                      <a:pt x="55" y="16"/>
                    </a:lnTo>
                    <a:lnTo>
                      <a:pt x="47" y="8"/>
                    </a:lnTo>
                    <a:lnTo>
                      <a:pt x="31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21" name="Freeform 225"/>
              <p:cNvSpPr>
                <a:spLocks/>
              </p:cNvSpPr>
              <p:nvPr/>
            </p:nvSpPr>
            <p:spPr bwMode="auto">
              <a:xfrm>
                <a:off x="4286250" y="4127500"/>
                <a:ext cx="85725" cy="23813"/>
              </a:xfrm>
              <a:custGeom>
                <a:avLst/>
                <a:gdLst/>
                <a:ahLst/>
                <a:cxnLst>
                  <a:cxn ang="0">
                    <a:pos x="8" y="15"/>
                  </a:cxn>
                  <a:cxn ang="0">
                    <a:pos x="8" y="15"/>
                  </a:cxn>
                  <a:cxn ang="0">
                    <a:pos x="31" y="15"/>
                  </a:cxn>
                  <a:cxn ang="0">
                    <a:pos x="54" y="15"/>
                  </a:cxn>
                  <a:cxn ang="0">
                    <a:pos x="54" y="15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9" y="7"/>
                  </a:cxn>
                  <a:cxn ang="0">
                    <a:pos x="15" y="7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8" y="15"/>
                  </a:cxn>
                </a:cxnLst>
                <a:rect l="0" t="0" r="r" b="b"/>
                <a:pathLst>
                  <a:path w="54" h="15">
                    <a:moveTo>
                      <a:pt x="8" y="15"/>
                    </a:moveTo>
                    <a:lnTo>
                      <a:pt x="8" y="15"/>
                    </a:lnTo>
                    <a:lnTo>
                      <a:pt x="31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9" y="7"/>
                    </a:lnTo>
                    <a:lnTo>
                      <a:pt x="15" y="7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22" name="Freeform 226"/>
              <p:cNvSpPr>
                <a:spLocks/>
              </p:cNvSpPr>
              <p:nvPr/>
            </p:nvSpPr>
            <p:spPr bwMode="auto">
              <a:xfrm>
                <a:off x="4397375" y="4127500"/>
                <a:ext cx="111125" cy="23813"/>
              </a:xfrm>
              <a:custGeom>
                <a:avLst/>
                <a:gdLst/>
                <a:ahLst/>
                <a:cxnLst>
                  <a:cxn ang="0">
                    <a:pos x="70" y="15"/>
                  </a:cxn>
                  <a:cxn ang="0">
                    <a:pos x="70" y="15"/>
                  </a:cxn>
                  <a:cxn ang="0">
                    <a:pos x="62" y="7"/>
                  </a:cxn>
                  <a:cxn ang="0">
                    <a:pos x="62" y="0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8" y="15"/>
                  </a:cxn>
                  <a:cxn ang="0">
                    <a:pos x="23" y="15"/>
                  </a:cxn>
                  <a:cxn ang="0">
                    <a:pos x="46" y="7"/>
                  </a:cxn>
                  <a:cxn ang="0">
                    <a:pos x="54" y="7"/>
                  </a:cxn>
                  <a:cxn ang="0">
                    <a:pos x="70" y="15"/>
                  </a:cxn>
                  <a:cxn ang="0">
                    <a:pos x="70" y="15"/>
                  </a:cxn>
                </a:cxnLst>
                <a:rect l="0" t="0" r="r" b="b"/>
                <a:pathLst>
                  <a:path w="70" h="15">
                    <a:moveTo>
                      <a:pt x="70" y="15"/>
                    </a:moveTo>
                    <a:lnTo>
                      <a:pt x="70" y="15"/>
                    </a:lnTo>
                    <a:lnTo>
                      <a:pt x="62" y="7"/>
                    </a:lnTo>
                    <a:lnTo>
                      <a:pt x="62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8" y="15"/>
                    </a:lnTo>
                    <a:lnTo>
                      <a:pt x="23" y="15"/>
                    </a:lnTo>
                    <a:lnTo>
                      <a:pt x="46" y="7"/>
                    </a:lnTo>
                    <a:lnTo>
                      <a:pt x="54" y="7"/>
                    </a:lnTo>
                    <a:lnTo>
                      <a:pt x="70" y="15"/>
                    </a:lnTo>
                    <a:lnTo>
                      <a:pt x="70" y="15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23" name="Freeform 227"/>
              <p:cNvSpPr>
                <a:spLocks/>
              </p:cNvSpPr>
              <p:nvPr/>
            </p:nvSpPr>
            <p:spPr bwMode="auto">
              <a:xfrm>
                <a:off x="4286250" y="4040188"/>
                <a:ext cx="85725" cy="3651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8"/>
                  </a:cxn>
                  <a:cxn ang="0">
                    <a:pos x="39" y="8"/>
                  </a:cxn>
                  <a:cxn ang="0">
                    <a:pos x="23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39" y="23"/>
                  </a:cxn>
                  <a:cxn ang="0">
                    <a:pos x="54" y="16"/>
                  </a:cxn>
                  <a:cxn ang="0">
                    <a:pos x="54" y="8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54" h="23">
                    <a:moveTo>
                      <a:pt x="46" y="0"/>
                    </a:moveTo>
                    <a:lnTo>
                      <a:pt x="46" y="0"/>
                    </a:lnTo>
                    <a:lnTo>
                      <a:pt x="46" y="8"/>
                    </a:lnTo>
                    <a:lnTo>
                      <a:pt x="39" y="8"/>
                    </a:lnTo>
                    <a:lnTo>
                      <a:pt x="23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39" y="23"/>
                    </a:lnTo>
                    <a:lnTo>
                      <a:pt x="54" y="16"/>
                    </a:lnTo>
                    <a:lnTo>
                      <a:pt x="54" y="8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24" name="Freeform 228"/>
              <p:cNvSpPr>
                <a:spLocks/>
              </p:cNvSpPr>
              <p:nvPr/>
            </p:nvSpPr>
            <p:spPr bwMode="auto">
              <a:xfrm>
                <a:off x="4446588" y="3990975"/>
                <a:ext cx="36512" cy="365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5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8" y="23"/>
                  </a:cxn>
                  <a:cxn ang="0">
                    <a:pos x="23" y="16"/>
                  </a:cxn>
                  <a:cxn ang="0">
                    <a:pos x="23" y="8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3" h="23">
                    <a:moveTo>
                      <a:pt x="15" y="0"/>
                    </a:moveTo>
                    <a:lnTo>
                      <a:pt x="15" y="0"/>
                    </a:lnTo>
                    <a:lnTo>
                      <a:pt x="15" y="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8" y="23"/>
                    </a:lnTo>
                    <a:lnTo>
                      <a:pt x="23" y="16"/>
                    </a:lnTo>
                    <a:lnTo>
                      <a:pt x="23" y="8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25" name="Freeform 229"/>
              <p:cNvSpPr>
                <a:spLocks/>
              </p:cNvSpPr>
              <p:nvPr/>
            </p:nvSpPr>
            <p:spPr bwMode="auto">
              <a:xfrm>
                <a:off x="4421188" y="4027488"/>
                <a:ext cx="87312" cy="49213"/>
              </a:xfrm>
              <a:custGeom>
                <a:avLst/>
                <a:gdLst/>
                <a:ahLst/>
                <a:cxnLst>
                  <a:cxn ang="0">
                    <a:pos x="8" y="31"/>
                  </a:cxn>
                  <a:cxn ang="0">
                    <a:pos x="8" y="31"/>
                  </a:cxn>
                  <a:cxn ang="0">
                    <a:pos x="24" y="24"/>
                  </a:cxn>
                  <a:cxn ang="0">
                    <a:pos x="55" y="24"/>
                  </a:cxn>
                  <a:cxn ang="0">
                    <a:pos x="55" y="24"/>
                  </a:cxn>
                  <a:cxn ang="0">
                    <a:pos x="47" y="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16"/>
                  </a:cxn>
                  <a:cxn ang="0">
                    <a:pos x="47" y="16"/>
                  </a:cxn>
                  <a:cxn ang="0">
                    <a:pos x="31" y="16"/>
                  </a:cxn>
                  <a:cxn ang="0">
                    <a:pos x="24" y="16"/>
                  </a:cxn>
                  <a:cxn ang="0">
                    <a:pos x="8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31"/>
                  </a:cxn>
                  <a:cxn ang="0">
                    <a:pos x="8" y="31"/>
                  </a:cxn>
                  <a:cxn ang="0">
                    <a:pos x="8" y="31"/>
                  </a:cxn>
                </a:cxnLst>
                <a:rect l="0" t="0" r="r" b="b"/>
                <a:pathLst>
                  <a:path w="55" h="31">
                    <a:moveTo>
                      <a:pt x="8" y="31"/>
                    </a:moveTo>
                    <a:lnTo>
                      <a:pt x="8" y="31"/>
                    </a:lnTo>
                    <a:lnTo>
                      <a:pt x="24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47" y="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31" y="16"/>
                    </a:lnTo>
                    <a:lnTo>
                      <a:pt x="24" y="16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8" y="31"/>
                    </a:ln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26" name="Freeform 230"/>
              <p:cNvSpPr>
                <a:spLocks/>
              </p:cNvSpPr>
              <p:nvPr/>
            </p:nvSpPr>
            <p:spPr bwMode="auto">
              <a:xfrm>
                <a:off x="4286250" y="4089400"/>
                <a:ext cx="98425" cy="25400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0"/>
                  </a:cxn>
                  <a:cxn ang="0">
                    <a:pos x="39" y="0"/>
                  </a:cxn>
                  <a:cxn ang="0">
                    <a:pos x="15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46" y="16"/>
                  </a:cxn>
                  <a:cxn ang="0">
                    <a:pos x="54" y="16"/>
                  </a:cxn>
                  <a:cxn ang="0">
                    <a:pos x="62" y="0"/>
                  </a:cxn>
                  <a:cxn ang="0">
                    <a:pos x="62" y="0"/>
                  </a:cxn>
                </a:cxnLst>
                <a:rect l="0" t="0" r="r" b="b"/>
                <a:pathLst>
                  <a:path w="62" h="16">
                    <a:moveTo>
                      <a:pt x="62" y="0"/>
                    </a:moveTo>
                    <a:lnTo>
                      <a:pt x="62" y="0"/>
                    </a:lnTo>
                    <a:lnTo>
                      <a:pt x="39" y="0"/>
                    </a:lnTo>
                    <a:lnTo>
                      <a:pt x="15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46" y="16"/>
                    </a:lnTo>
                    <a:lnTo>
                      <a:pt x="54" y="16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27" name="Freeform 231"/>
              <p:cNvSpPr>
                <a:spLocks/>
              </p:cNvSpPr>
              <p:nvPr/>
            </p:nvSpPr>
            <p:spPr bwMode="auto">
              <a:xfrm>
                <a:off x="4421188" y="4076700"/>
                <a:ext cx="87312" cy="38100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8" y="24"/>
                  </a:cxn>
                  <a:cxn ang="0">
                    <a:pos x="8" y="16"/>
                  </a:cxn>
                  <a:cxn ang="0">
                    <a:pos x="24" y="16"/>
                  </a:cxn>
                  <a:cxn ang="0">
                    <a:pos x="55" y="16"/>
                  </a:cxn>
                  <a:cxn ang="0">
                    <a:pos x="55" y="16"/>
                  </a:cxn>
                  <a:cxn ang="0">
                    <a:pos x="47" y="8"/>
                  </a:cxn>
                  <a:cxn ang="0">
                    <a:pos x="31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8" y="24"/>
                  </a:cxn>
                </a:cxnLst>
                <a:rect l="0" t="0" r="r" b="b"/>
                <a:pathLst>
                  <a:path w="55" h="24">
                    <a:moveTo>
                      <a:pt x="8" y="24"/>
                    </a:moveTo>
                    <a:lnTo>
                      <a:pt x="8" y="24"/>
                    </a:lnTo>
                    <a:lnTo>
                      <a:pt x="8" y="16"/>
                    </a:lnTo>
                    <a:lnTo>
                      <a:pt x="24" y="16"/>
                    </a:lnTo>
                    <a:lnTo>
                      <a:pt x="55" y="16"/>
                    </a:lnTo>
                    <a:lnTo>
                      <a:pt x="55" y="16"/>
                    </a:lnTo>
                    <a:lnTo>
                      <a:pt x="47" y="8"/>
                    </a:lnTo>
                    <a:lnTo>
                      <a:pt x="31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28" name="Freeform 232"/>
              <p:cNvSpPr>
                <a:spLocks/>
              </p:cNvSpPr>
              <p:nvPr/>
            </p:nvSpPr>
            <p:spPr bwMode="auto">
              <a:xfrm>
                <a:off x="4286250" y="4127500"/>
                <a:ext cx="85725" cy="23813"/>
              </a:xfrm>
              <a:custGeom>
                <a:avLst/>
                <a:gdLst/>
                <a:ahLst/>
                <a:cxnLst>
                  <a:cxn ang="0">
                    <a:pos x="8" y="15"/>
                  </a:cxn>
                  <a:cxn ang="0">
                    <a:pos x="8" y="15"/>
                  </a:cxn>
                  <a:cxn ang="0">
                    <a:pos x="31" y="15"/>
                  </a:cxn>
                  <a:cxn ang="0">
                    <a:pos x="54" y="15"/>
                  </a:cxn>
                  <a:cxn ang="0">
                    <a:pos x="54" y="15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9" y="7"/>
                  </a:cxn>
                  <a:cxn ang="0">
                    <a:pos x="15" y="7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8" y="15"/>
                  </a:cxn>
                </a:cxnLst>
                <a:rect l="0" t="0" r="r" b="b"/>
                <a:pathLst>
                  <a:path w="54" h="15">
                    <a:moveTo>
                      <a:pt x="8" y="15"/>
                    </a:moveTo>
                    <a:lnTo>
                      <a:pt x="8" y="15"/>
                    </a:lnTo>
                    <a:lnTo>
                      <a:pt x="31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9" y="7"/>
                    </a:lnTo>
                    <a:lnTo>
                      <a:pt x="15" y="7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29" name="Freeform 233"/>
              <p:cNvSpPr>
                <a:spLocks/>
              </p:cNvSpPr>
              <p:nvPr/>
            </p:nvSpPr>
            <p:spPr bwMode="auto">
              <a:xfrm>
                <a:off x="4397375" y="4127500"/>
                <a:ext cx="111125" cy="23813"/>
              </a:xfrm>
              <a:custGeom>
                <a:avLst/>
                <a:gdLst/>
                <a:ahLst/>
                <a:cxnLst>
                  <a:cxn ang="0">
                    <a:pos x="70" y="15"/>
                  </a:cxn>
                  <a:cxn ang="0">
                    <a:pos x="70" y="15"/>
                  </a:cxn>
                  <a:cxn ang="0">
                    <a:pos x="62" y="7"/>
                  </a:cxn>
                  <a:cxn ang="0">
                    <a:pos x="62" y="0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8" y="15"/>
                  </a:cxn>
                  <a:cxn ang="0">
                    <a:pos x="23" y="15"/>
                  </a:cxn>
                  <a:cxn ang="0">
                    <a:pos x="46" y="7"/>
                  </a:cxn>
                  <a:cxn ang="0">
                    <a:pos x="54" y="7"/>
                  </a:cxn>
                  <a:cxn ang="0">
                    <a:pos x="70" y="15"/>
                  </a:cxn>
                  <a:cxn ang="0">
                    <a:pos x="70" y="15"/>
                  </a:cxn>
                </a:cxnLst>
                <a:rect l="0" t="0" r="r" b="b"/>
                <a:pathLst>
                  <a:path w="70" h="15">
                    <a:moveTo>
                      <a:pt x="70" y="15"/>
                    </a:moveTo>
                    <a:lnTo>
                      <a:pt x="70" y="15"/>
                    </a:lnTo>
                    <a:lnTo>
                      <a:pt x="62" y="7"/>
                    </a:lnTo>
                    <a:lnTo>
                      <a:pt x="62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8" y="15"/>
                    </a:lnTo>
                    <a:lnTo>
                      <a:pt x="23" y="15"/>
                    </a:lnTo>
                    <a:lnTo>
                      <a:pt x="46" y="7"/>
                    </a:lnTo>
                    <a:lnTo>
                      <a:pt x="54" y="7"/>
                    </a:lnTo>
                    <a:lnTo>
                      <a:pt x="70" y="15"/>
                    </a:lnTo>
                    <a:lnTo>
                      <a:pt x="70" y="15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30" name="Freeform 234"/>
              <p:cNvSpPr>
                <a:spLocks/>
              </p:cNvSpPr>
              <p:nvPr/>
            </p:nvSpPr>
            <p:spPr bwMode="auto">
              <a:xfrm>
                <a:off x="4286250" y="4040188"/>
                <a:ext cx="85725" cy="3651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8"/>
                  </a:cxn>
                  <a:cxn ang="0">
                    <a:pos x="39" y="8"/>
                  </a:cxn>
                  <a:cxn ang="0">
                    <a:pos x="23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39" y="23"/>
                  </a:cxn>
                  <a:cxn ang="0">
                    <a:pos x="54" y="16"/>
                  </a:cxn>
                  <a:cxn ang="0">
                    <a:pos x="54" y="8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54" h="23">
                    <a:moveTo>
                      <a:pt x="46" y="0"/>
                    </a:moveTo>
                    <a:lnTo>
                      <a:pt x="46" y="0"/>
                    </a:lnTo>
                    <a:lnTo>
                      <a:pt x="46" y="8"/>
                    </a:lnTo>
                    <a:lnTo>
                      <a:pt x="39" y="8"/>
                    </a:lnTo>
                    <a:lnTo>
                      <a:pt x="23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39" y="23"/>
                    </a:lnTo>
                    <a:lnTo>
                      <a:pt x="54" y="16"/>
                    </a:lnTo>
                    <a:lnTo>
                      <a:pt x="54" y="8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32" name="Freeform 236"/>
              <p:cNvSpPr>
                <a:spLocks/>
              </p:cNvSpPr>
              <p:nvPr/>
            </p:nvSpPr>
            <p:spPr bwMode="auto">
              <a:xfrm>
                <a:off x="6124575" y="2992438"/>
                <a:ext cx="111125" cy="23813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46" y="15"/>
                  </a:cxn>
                  <a:cxn ang="0">
                    <a:pos x="62" y="7"/>
                  </a:cxn>
                  <a:cxn ang="0">
                    <a:pos x="70" y="0"/>
                  </a:cxn>
                  <a:cxn ang="0">
                    <a:pos x="70" y="0"/>
                  </a:cxn>
                </a:cxnLst>
                <a:rect l="0" t="0" r="r" b="b"/>
                <a:pathLst>
                  <a:path w="70" h="15">
                    <a:moveTo>
                      <a:pt x="70" y="0"/>
                    </a:moveTo>
                    <a:lnTo>
                      <a:pt x="70" y="0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6" y="15"/>
                    </a:lnTo>
                    <a:lnTo>
                      <a:pt x="62" y="7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34" name="Freeform 238"/>
              <p:cNvSpPr>
                <a:spLocks/>
              </p:cNvSpPr>
              <p:nvPr/>
            </p:nvSpPr>
            <p:spPr bwMode="auto">
              <a:xfrm>
                <a:off x="6124575" y="3028950"/>
                <a:ext cx="85725" cy="25400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7" y="16"/>
                  </a:cxn>
                  <a:cxn ang="0">
                    <a:pos x="31" y="16"/>
                  </a:cxn>
                  <a:cxn ang="0">
                    <a:pos x="54" y="16"/>
                  </a:cxn>
                  <a:cxn ang="0">
                    <a:pos x="54" y="16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8" y="0"/>
                  </a:cxn>
                  <a:cxn ang="0">
                    <a:pos x="15" y="8"/>
                  </a:cxn>
                  <a:cxn ang="0">
                    <a:pos x="7" y="8"/>
                  </a:cxn>
                  <a:cxn ang="0">
                    <a:pos x="0" y="8"/>
                  </a:cxn>
                  <a:cxn ang="0">
                    <a:pos x="7" y="16"/>
                  </a:cxn>
                  <a:cxn ang="0">
                    <a:pos x="7" y="16"/>
                  </a:cxn>
                </a:cxnLst>
                <a:rect l="0" t="0" r="r" b="b"/>
                <a:pathLst>
                  <a:path w="54" h="16">
                    <a:moveTo>
                      <a:pt x="7" y="16"/>
                    </a:moveTo>
                    <a:lnTo>
                      <a:pt x="7" y="16"/>
                    </a:lnTo>
                    <a:lnTo>
                      <a:pt x="31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15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36" name="Freeform 240"/>
              <p:cNvSpPr>
                <a:spLocks/>
              </p:cNvSpPr>
              <p:nvPr/>
            </p:nvSpPr>
            <p:spPr bwMode="auto">
              <a:xfrm>
                <a:off x="6111875" y="3065463"/>
                <a:ext cx="73025" cy="38100"/>
              </a:xfrm>
              <a:custGeom>
                <a:avLst/>
                <a:gdLst/>
                <a:ahLst/>
                <a:cxnLst>
                  <a:cxn ang="0">
                    <a:pos x="46" y="8"/>
                  </a:cxn>
                  <a:cxn ang="0">
                    <a:pos x="46" y="8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23" y="24"/>
                  </a:cxn>
                  <a:cxn ang="0">
                    <a:pos x="39" y="16"/>
                  </a:cxn>
                  <a:cxn ang="0">
                    <a:pos x="46" y="16"/>
                  </a:cxn>
                  <a:cxn ang="0">
                    <a:pos x="46" y="8"/>
                  </a:cxn>
                  <a:cxn ang="0">
                    <a:pos x="46" y="8"/>
                  </a:cxn>
                </a:cxnLst>
                <a:rect l="0" t="0" r="r" b="b"/>
                <a:pathLst>
                  <a:path w="46" h="24">
                    <a:moveTo>
                      <a:pt x="46" y="8"/>
                    </a:moveTo>
                    <a:lnTo>
                      <a:pt x="46" y="8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23" y="24"/>
                    </a:lnTo>
                    <a:lnTo>
                      <a:pt x="39" y="16"/>
                    </a:lnTo>
                    <a:lnTo>
                      <a:pt x="46" y="16"/>
                    </a:lnTo>
                    <a:lnTo>
                      <a:pt x="46" y="8"/>
                    </a:lnTo>
                    <a:lnTo>
                      <a:pt x="46" y="8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38" name="Freeform 242"/>
              <p:cNvSpPr>
                <a:spLocks/>
              </p:cNvSpPr>
              <p:nvPr/>
            </p:nvSpPr>
            <p:spPr bwMode="auto">
              <a:xfrm>
                <a:off x="6124575" y="3103563"/>
                <a:ext cx="111125" cy="36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23" y="15"/>
                  </a:cxn>
                  <a:cxn ang="0">
                    <a:pos x="46" y="15"/>
                  </a:cxn>
                  <a:cxn ang="0">
                    <a:pos x="70" y="23"/>
                  </a:cxn>
                  <a:cxn ang="0">
                    <a:pos x="70" y="23"/>
                  </a:cxn>
                  <a:cxn ang="0">
                    <a:pos x="70" y="7"/>
                  </a:cxn>
                  <a:cxn ang="0">
                    <a:pos x="62" y="0"/>
                  </a:cxn>
                  <a:cxn ang="0">
                    <a:pos x="38" y="0"/>
                  </a:cxn>
                  <a:cxn ang="0">
                    <a:pos x="15" y="7"/>
                  </a:cxn>
                  <a:cxn ang="0">
                    <a:pos x="7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0" y="0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23" y="15"/>
                    </a:lnTo>
                    <a:lnTo>
                      <a:pt x="46" y="15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7"/>
                    </a:lnTo>
                    <a:lnTo>
                      <a:pt x="62" y="0"/>
                    </a:lnTo>
                    <a:lnTo>
                      <a:pt x="38" y="0"/>
                    </a:lnTo>
                    <a:lnTo>
                      <a:pt x="15" y="7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40" name="Freeform 244"/>
              <p:cNvSpPr>
                <a:spLocks/>
              </p:cNvSpPr>
              <p:nvPr/>
            </p:nvSpPr>
            <p:spPr bwMode="auto">
              <a:xfrm>
                <a:off x="6148388" y="3140075"/>
                <a:ext cx="87312" cy="3651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31" y="15"/>
                  </a:cxn>
                  <a:cxn ang="0">
                    <a:pos x="55" y="15"/>
                  </a:cxn>
                  <a:cxn ang="0">
                    <a:pos x="55" y="15"/>
                  </a:cxn>
                  <a:cxn ang="0">
                    <a:pos x="47" y="8"/>
                  </a:cxn>
                  <a:cxn ang="0">
                    <a:pos x="31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5" h="23">
                    <a:moveTo>
                      <a:pt x="0" y="8"/>
                    </a:moveTo>
                    <a:lnTo>
                      <a:pt x="0" y="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31" y="15"/>
                    </a:lnTo>
                    <a:lnTo>
                      <a:pt x="55" y="15"/>
                    </a:lnTo>
                    <a:lnTo>
                      <a:pt x="55" y="15"/>
                    </a:lnTo>
                    <a:lnTo>
                      <a:pt x="47" y="8"/>
                    </a:lnTo>
                    <a:lnTo>
                      <a:pt x="31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42" name="Freeform 246"/>
              <p:cNvSpPr>
                <a:spLocks/>
              </p:cNvSpPr>
              <p:nvPr/>
            </p:nvSpPr>
            <p:spPr bwMode="auto">
              <a:xfrm>
                <a:off x="6124575" y="3189288"/>
                <a:ext cx="85725" cy="25400"/>
              </a:xfrm>
              <a:custGeom>
                <a:avLst/>
                <a:gdLst/>
                <a:ahLst/>
                <a:cxnLst>
                  <a:cxn ang="0">
                    <a:pos x="54" y="16"/>
                  </a:cxn>
                  <a:cxn ang="0">
                    <a:pos x="54" y="16"/>
                  </a:cxn>
                  <a:cxn ang="0">
                    <a:pos x="54" y="8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7" y="0"/>
                  </a:cxn>
                  <a:cxn ang="0">
                    <a:pos x="7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15" y="16"/>
                  </a:cxn>
                  <a:cxn ang="0">
                    <a:pos x="31" y="16"/>
                  </a:cxn>
                  <a:cxn ang="0">
                    <a:pos x="46" y="8"/>
                  </a:cxn>
                  <a:cxn ang="0">
                    <a:pos x="54" y="16"/>
                  </a:cxn>
                  <a:cxn ang="0">
                    <a:pos x="54" y="16"/>
                  </a:cxn>
                </a:cxnLst>
                <a:rect l="0" t="0" r="r" b="b"/>
                <a:pathLst>
                  <a:path w="54" h="16">
                    <a:moveTo>
                      <a:pt x="54" y="16"/>
                    </a:moveTo>
                    <a:lnTo>
                      <a:pt x="54" y="16"/>
                    </a:lnTo>
                    <a:lnTo>
                      <a:pt x="54" y="8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46" y="8"/>
                    </a:lnTo>
                    <a:lnTo>
                      <a:pt x="54" y="16"/>
                    </a:lnTo>
                    <a:lnTo>
                      <a:pt x="54" y="16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43" name="Freeform 247"/>
              <p:cNvSpPr>
                <a:spLocks/>
              </p:cNvSpPr>
              <p:nvPr/>
            </p:nvSpPr>
            <p:spPr bwMode="auto">
              <a:xfrm>
                <a:off x="6086475" y="3225800"/>
                <a:ext cx="149225" cy="2540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47" y="16"/>
                  </a:cxn>
                  <a:cxn ang="0">
                    <a:pos x="78" y="16"/>
                  </a:cxn>
                  <a:cxn ang="0">
                    <a:pos x="86" y="8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39" y="0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94" h="16">
                    <a:moveTo>
                      <a:pt x="0" y="16"/>
                    </a:moveTo>
                    <a:lnTo>
                      <a:pt x="0" y="16"/>
                    </a:lnTo>
                    <a:lnTo>
                      <a:pt x="47" y="16"/>
                    </a:lnTo>
                    <a:lnTo>
                      <a:pt x="78" y="16"/>
                    </a:lnTo>
                    <a:lnTo>
                      <a:pt x="86" y="8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39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45" name="Freeform 249"/>
              <p:cNvSpPr>
                <a:spLocks/>
              </p:cNvSpPr>
              <p:nvPr/>
            </p:nvSpPr>
            <p:spPr bwMode="auto">
              <a:xfrm>
                <a:off x="6124575" y="2943225"/>
                <a:ext cx="85725" cy="2381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31" y="0"/>
                  </a:cxn>
                  <a:cxn ang="0">
                    <a:pos x="15" y="0"/>
                  </a:cxn>
                  <a:cxn ang="0">
                    <a:pos x="7" y="7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46" y="15"/>
                  </a:cxn>
                  <a:cxn ang="0">
                    <a:pos x="54" y="15"/>
                  </a:cxn>
                  <a:cxn ang="0">
                    <a:pos x="54" y="7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54" h="15">
                    <a:moveTo>
                      <a:pt x="46" y="0"/>
                    </a:moveTo>
                    <a:lnTo>
                      <a:pt x="46" y="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7" y="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6" y="15"/>
                    </a:lnTo>
                    <a:lnTo>
                      <a:pt x="54" y="15"/>
                    </a:lnTo>
                    <a:lnTo>
                      <a:pt x="54" y="7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49" name="Freeform 253"/>
              <p:cNvSpPr>
                <a:spLocks/>
              </p:cNvSpPr>
              <p:nvPr/>
            </p:nvSpPr>
            <p:spPr bwMode="auto">
              <a:xfrm>
                <a:off x="6124575" y="3028950"/>
                <a:ext cx="85725" cy="25400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7" y="16"/>
                  </a:cxn>
                  <a:cxn ang="0">
                    <a:pos x="31" y="16"/>
                  </a:cxn>
                  <a:cxn ang="0">
                    <a:pos x="54" y="16"/>
                  </a:cxn>
                  <a:cxn ang="0">
                    <a:pos x="54" y="16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8" y="0"/>
                  </a:cxn>
                  <a:cxn ang="0">
                    <a:pos x="15" y="8"/>
                  </a:cxn>
                  <a:cxn ang="0">
                    <a:pos x="7" y="8"/>
                  </a:cxn>
                  <a:cxn ang="0">
                    <a:pos x="0" y="8"/>
                  </a:cxn>
                  <a:cxn ang="0">
                    <a:pos x="7" y="16"/>
                  </a:cxn>
                  <a:cxn ang="0">
                    <a:pos x="7" y="16"/>
                  </a:cxn>
                </a:cxnLst>
                <a:rect l="0" t="0" r="r" b="b"/>
                <a:pathLst>
                  <a:path w="54" h="16">
                    <a:moveTo>
                      <a:pt x="7" y="16"/>
                    </a:moveTo>
                    <a:lnTo>
                      <a:pt x="7" y="16"/>
                    </a:lnTo>
                    <a:lnTo>
                      <a:pt x="31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15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52" name="Freeform 256"/>
              <p:cNvSpPr>
                <a:spLocks/>
              </p:cNvSpPr>
              <p:nvPr/>
            </p:nvSpPr>
            <p:spPr bwMode="auto">
              <a:xfrm>
                <a:off x="6111875" y="3065463"/>
                <a:ext cx="73025" cy="38100"/>
              </a:xfrm>
              <a:custGeom>
                <a:avLst/>
                <a:gdLst/>
                <a:ahLst/>
                <a:cxnLst>
                  <a:cxn ang="0">
                    <a:pos x="46" y="8"/>
                  </a:cxn>
                  <a:cxn ang="0">
                    <a:pos x="46" y="8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23" y="24"/>
                  </a:cxn>
                  <a:cxn ang="0">
                    <a:pos x="39" y="16"/>
                  </a:cxn>
                  <a:cxn ang="0">
                    <a:pos x="46" y="16"/>
                  </a:cxn>
                  <a:cxn ang="0">
                    <a:pos x="46" y="8"/>
                  </a:cxn>
                  <a:cxn ang="0">
                    <a:pos x="46" y="8"/>
                  </a:cxn>
                </a:cxnLst>
                <a:rect l="0" t="0" r="r" b="b"/>
                <a:pathLst>
                  <a:path w="46" h="24">
                    <a:moveTo>
                      <a:pt x="46" y="8"/>
                    </a:moveTo>
                    <a:lnTo>
                      <a:pt x="46" y="8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23" y="24"/>
                    </a:lnTo>
                    <a:lnTo>
                      <a:pt x="39" y="16"/>
                    </a:lnTo>
                    <a:lnTo>
                      <a:pt x="46" y="16"/>
                    </a:lnTo>
                    <a:lnTo>
                      <a:pt x="46" y="8"/>
                    </a:lnTo>
                    <a:lnTo>
                      <a:pt x="46" y="8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54" name="Freeform 258"/>
              <p:cNvSpPr>
                <a:spLocks/>
              </p:cNvSpPr>
              <p:nvPr/>
            </p:nvSpPr>
            <p:spPr bwMode="auto">
              <a:xfrm>
                <a:off x="6124575" y="3103563"/>
                <a:ext cx="111125" cy="36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23" y="15"/>
                  </a:cxn>
                  <a:cxn ang="0">
                    <a:pos x="46" y="15"/>
                  </a:cxn>
                  <a:cxn ang="0">
                    <a:pos x="70" y="23"/>
                  </a:cxn>
                  <a:cxn ang="0">
                    <a:pos x="70" y="23"/>
                  </a:cxn>
                  <a:cxn ang="0">
                    <a:pos x="70" y="7"/>
                  </a:cxn>
                  <a:cxn ang="0">
                    <a:pos x="62" y="0"/>
                  </a:cxn>
                  <a:cxn ang="0">
                    <a:pos x="38" y="0"/>
                  </a:cxn>
                  <a:cxn ang="0">
                    <a:pos x="15" y="7"/>
                  </a:cxn>
                  <a:cxn ang="0">
                    <a:pos x="7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0" y="0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23" y="15"/>
                    </a:lnTo>
                    <a:lnTo>
                      <a:pt x="46" y="15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7"/>
                    </a:lnTo>
                    <a:lnTo>
                      <a:pt x="62" y="0"/>
                    </a:lnTo>
                    <a:lnTo>
                      <a:pt x="38" y="0"/>
                    </a:lnTo>
                    <a:lnTo>
                      <a:pt x="15" y="7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56" name="Freeform 260"/>
              <p:cNvSpPr>
                <a:spLocks/>
              </p:cNvSpPr>
              <p:nvPr/>
            </p:nvSpPr>
            <p:spPr bwMode="auto">
              <a:xfrm>
                <a:off x="6148388" y="3140075"/>
                <a:ext cx="87312" cy="3651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31" y="15"/>
                  </a:cxn>
                  <a:cxn ang="0">
                    <a:pos x="55" y="15"/>
                  </a:cxn>
                  <a:cxn ang="0">
                    <a:pos x="55" y="15"/>
                  </a:cxn>
                  <a:cxn ang="0">
                    <a:pos x="47" y="8"/>
                  </a:cxn>
                  <a:cxn ang="0">
                    <a:pos x="31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5" h="23">
                    <a:moveTo>
                      <a:pt x="0" y="8"/>
                    </a:moveTo>
                    <a:lnTo>
                      <a:pt x="0" y="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31" y="15"/>
                    </a:lnTo>
                    <a:lnTo>
                      <a:pt x="55" y="15"/>
                    </a:lnTo>
                    <a:lnTo>
                      <a:pt x="55" y="15"/>
                    </a:lnTo>
                    <a:lnTo>
                      <a:pt x="47" y="8"/>
                    </a:lnTo>
                    <a:lnTo>
                      <a:pt x="31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58" name="Freeform 262"/>
              <p:cNvSpPr>
                <a:spLocks/>
              </p:cNvSpPr>
              <p:nvPr/>
            </p:nvSpPr>
            <p:spPr bwMode="auto">
              <a:xfrm>
                <a:off x="6124575" y="3189288"/>
                <a:ext cx="85725" cy="25400"/>
              </a:xfrm>
              <a:custGeom>
                <a:avLst/>
                <a:gdLst/>
                <a:ahLst/>
                <a:cxnLst>
                  <a:cxn ang="0">
                    <a:pos x="54" y="16"/>
                  </a:cxn>
                  <a:cxn ang="0">
                    <a:pos x="54" y="16"/>
                  </a:cxn>
                  <a:cxn ang="0">
                    <a:pos x="54" y="8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7" y="0"/>
                  </a:cxn>
                  <a:cxn ang="0">
                    <a:pos x="7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15" y="16"/>
                  </a:cxn>
                  <a:cxn ang="0">
                    <a:pos x="31" y="16"/>
                  </a:cxn>
                  <a:cxn ang="0">
                    <a:pos x="46" y="8"/>
                  </a:cxn>
                  <a:cxn ang="0">
                    <a:pos x="54" y="16"/>
                  </a:cxn>
                  <a:cxn ang="0">
                    <a:pos x="54" y="16"/>
                  </a:cxn>
                </a:cxnLst>
                <a:rect l="0" t="0" r="r" b="b"/>
                <a:pathLst>
                  <a:path w="54" h="16">
                    <a:moveTo>
                      <a:pt x="54" y="16"/>
                    </a:moveTo>
                    <a:lnTo>
                      <a:pt x="54" y="16"/>
                    </a:lnTo>
                    <a:lnTo>
                      <a:pt x="54" y="8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46" y="8"/>
                    </a:lnTo>
                    <a:lnTo>
                      <a:pt x="54" y="16"/>
                    </a:lnTo>
                    <a:lnTo>
                      <a:pt x="54" y="16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59" name="Freeform 263"/>
              <p:cNvSpPr>
                <a:spLocks/>
              </p:cNvSpPr>
              <p:nvPr/>
            </p:nvSpPr>
            <p:spPr bwMode="auto">
              <a:xfrm>
                <a:off x="6086475" y="3225800"/>
                <a:ext cx="149225" cy="2540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47" y="16"/>
                  </a:cxn>
                  <a:cxn ang="0">
                    <a:pos x="78" y="16"/>
                  </a:cxn>
                  <a:cxn ang="0">
                    <a:pos x="86" y="8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39" y="0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94" h="16">
                    <a:moveTo>
                      <a:pt x="0" y="16"/>
                    </a:moveTo>
                    <a:lnTo>
                      <a:pt x="0" y="16"/>
                    </a:lnTo>
                    <a:lnTo>
                      <a:pt x="47" y="16"/>
                    </a:lnTo>
                    <a:lnTo>
                      <a:pt x="78" y="16"/>
                    </a:lnTo>
                    <a:lnTo>
                      <a:pt x="86" y="8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39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61" name="Freeform 265"/>
              <p:cNvSpPr>
                <a:spLocks/>
              </p:cNvSpPr>
              <p:nvPr/>
            </p:nvSpPr>
            <p:spPr bwMode="auto">
              <a:xfrm>
                <a:off x="6124575" y="2943225"/>
                <a:ext cx="85725" cy="2381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31" y="0"/>
                  </a:cxn>
                  <a:cxn ang="0">
                    <a:pos x="15" y="0"/>
                  </a:cxn>
                  <a:cxn ang="0">
                    <a:pos x="7" y="7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46" y="15"/>
                  </a:cxn>
                  <a:cxn ang="0">
                    <a:pos x="54" y="15"/>
                  </a:cxn>
                  <a:cxn ang="0">
                    <a:pos x="54" y="7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54" h="15">
                    <a:moveTo>
                      <a:pt x="46" y="0"/>
                    </a:moveTo>
                    <a:lnTo>
                      <a:pt x="46" y="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7" y="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6" y="15"/>
                    </a:lnTo>
                    <a:lnTo>
                      <a:pt x="54" y="15"/>
                    </a:lnTo>
                    <a:lnTo>
                      <a:pt x="54" y="7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66" name="Freeform 270"/>
              <p:cNvSpPr>
                <a:spLocks/>
              </p:cNvSpPr>
              <p:nvPr/>
            </p:nvSpPr>
            <p:spPr bwMode="auto">
              <a:xfrm>
                <a:off x="3213100" y="2633663"/>
                <a:ext cx="1587" cy="12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68" name="Freeform 272"/>
              <p:cNvSpPr>
                <a:spLocks/>
              </p:cNvSpPr>
              <p:nvPr/>
            </p:nvSpPr>
            <p:spPr bwMode="auto">
              <a:xfrm>
                <a:off x="3213100" y="2733675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69" name="Rectangle 273"/>
              <p:cNvSpPr>
                <a:spLocks noChangeArrowheads="1"/>
              </p:cNvSpPr>
              <p:nvPr/>
            </p:nvSpPr>
            <p:spPr bwMode="auto">
              <a:xfrm>
                <a:off x="3213100" y="2733675"/>
                <a:ext cx="1587" cy="1588"/>
              </a:xfrm>
              <a:prstGeom prst="rect">
                <a:avLst/>
              </a:prstGeom>
              <a:solidFill>
                <a:srgbClr val="F158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70" name="Freeform 274"/>
              <p:cNvSpPr>
                <a:spLocks/>
              </p:cNvSpPr>
              <p:nvPr/>
            </p:nvSpPr>
            <p:spPr bwMode="auto">
              <a:xfrm>
                <a:off x="3187700" y="2744788"/>
                <a:ext cx="12700" cy="12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71" name="Freeform 275"/>
              <p:cNvSpPr>
                <a:spLocks/>
              </p:cNvSpPr>
              <p:nvPr/>
            </p:nvSpPr>
            <p:spPr bwMode="auto">
              <a:xfrm>
                <a:off x="3225800" y="2744788"/>
                <a:ext cx="1587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72" name="Freeform 276"/>
              <p:cNvSpPr>
                <a:spLocks/>
              </p:cNvSpPr>
              <p:nvPr/>
            </p:nvSpPr>
            <p:spPr bwMode="auto">
              <a:xfrm>
                <a:off x="3236913" y="2770188"/>
                <a:ext cx="1587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58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60" name="Freeform 364"/>
              <p:cNvSpPr>
                <a:spLocks/>
              </p:cNvSpPr>
              <p:nvPr/>
            </p:nvSpPr>
            <p:spPr bwMode="auto">
              <a:xfrm>
                <a:off x="6642100" y="2030413"/>
                <a:ext cx="938212" cy="912813"/>
              </a:xfrm>
              <a:custGeom>
                <a:avLst/>
                <a:gdLst/>
                <a:ahLst/>
                <a:cxnLst>
                  <a:cxn ang="0">
                    <a:pos x="179" y="217"/>
                  </a:cxn>
                  <a:cxn ang="0">
                    <a:pos x="171" y="108"/>
                  </a:cxn>
                  <a:cxn ang="0">
                    <a:pos x="109" y="186"/>
                  </a:cxn>
                  <a:cxn ang="0">
                    <a:pos x="0" y="341"/>
                  </a:cxn>
                  <a:cxn ang="0">
                    <a:pos x="140" y="279"/>
                  </a:cxn>
                  <a:cxn ang="0">
                    <a:pos x="132" y="334"/>
                  </a:cxn>
                  <a:cxn ang="0">
                    <a:pos x="140" y="419"/>
                  </a:cxn>
                  <a:cxn ang="0">
                    <a:pos x="163" y="575"/>
                  </a:cxn>
                  <a:cxn ang="0">
                    <a:pos x="225" y="512"/>
                  </a:cxn>
                  <a:cxn ang="0">
                    <a:pos x="326" y="427"/>
                  </a:cxn>
                  <a:cxn ang="0">
                    <a:pos x="350" y="334"/>
                  </a:cxn>
                  <a:cxn ang="0">
                    <a:pos x="396" y="264"/>
                  </a:cxn>
                  <a:cxn ang="0">
                    <a:pos x="528" y="411"/>
                  </a:cxn>
                  <a:cxn ang="0">
                    <a:pos x="591" y="101"/>
                  </a:cxn>
                  <a:cxn ang="0">
                    <a:pos x="505" y="0"/>
                  </a:cxn>
                  <a:cxn ang="0">
                    <a:pos x="435" y="108"/>
                  </a:cxn>
                  <a:cxn ang="0">
                    <a:pos x="342" y="240"/>
                  </a:cxn>
                  <a:cxn ang="0">
                    <a:pos x="280" y="341"/>
                  </a:cxn>
                  <a:cxn ang="0">
                    <a:pos x="218" y="458"/>
                  </a:cxn>
                  <a:cxn ang="0">
                    <a:pos x="171" y="544"/>
                  </a:cxn>
                  <a:cxn ang="0">
                    <a:pos x="186" y="411"/>
                  </a:cxn>
                  <a:cxn ang="0">
                    <a:pos x="186" y="295"/>
                  </a:cxn>
                  <a:cxn ang="0">
                    <a:pos x="179" y="217"/>
                  </a:cxn>
                </a:cxnLst>
                <a:rect l="0" t="0" r="r" b="b"/>
                <a:pathLst>
                  <a:path w="591" h="575">
                    <a:moveTo>
                      <a:pt x="179" y="217"/>
                    </a:moveTo>
                    <a:lnTo>
                      <a:pt x="171" y="108"/>
                    </a:lnTo>
                    <a:lnTo>
                      <a:pt x="109" y="186"/>
                    </a:lnTo>
                    <a:lnTo>
                      <a:pt x="0" y="341"/>
                    </a:lnTo>
                    <a:lnTo>
                      <a:pt x="140" y="279"/>
                    </a:lnTo>
                    <a:lnTo>
                      <a:pt x="132" y="334"/>
                    </a:lnTo>
                    <a:lnTo>
                      <a:pt x="140" y="419"/>
                    </a:lnTo>
                    <a:lnTo>
                      <a:pt x="163" y="575"/>
                    </a:lnTo>
                    <a:lnTo>
                      <a:pt x="225" y="512"/>
                    </a:lnTo>
                    <a:lnTo>
                      <a:pt x="326" y="427"/>
                    </a:lnTo>
                    <a:lnTo>
                      <a:pt x="350" y="334"/>
                    </a:lnTo>
                    <a:lnTo>
                      <a:pt x="396" y="264"/>
                    </a:lnTo>
                    <a:lnTo>
                      <a:pt x="528" y="411"/>
                    </a:lnTo>
                    <a:lnTo>
                      <a:pt x="591" y="101"/>
                    </a:lnTo>
                    <a:lnTo>
                      <a:pt x="505" y="0"/>
                    </a:lnTo>
                    <a:lnTo>
                      <a:pt x="435" y="108"/>
                    </a:lnTo>
                    <a:lnTo>
                      <a:pt x="342" y="240"/>
                    </a:lnTo>
                    <a:lnTo>
                      <a:pt x="280" y="341"/>
                    </a:lnTo>
                    <a:lnTo>
                      <a:pt x="218" y="458"/>
                    </a:lnTo>
                    <a:lnTo>
                      <a:pt x="171" y="544"/>
                    </a:lnTo>
                    <a:lnTo>
                      <a:pt x="186" y="411"/>
                    </a:lnTo>
                    <a:lnTo>
                      <a:pt x="186" y="295"/>
                    </a:lnTo>
                    <a:lnTo>
                      <a:pt x="179" y="2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61" name="Freeform 365"/>
              <p:cNvSpPr>
                <a:spLocks noEditPoints="1"/>
              </p:cNvSpPr>
              <p:nvPr/>
            </p:nvSpPr>
            <p:spPr bwMode="auto">
              <a:xfrm>
                <a:off x="4741863" y="2214563"/>
                <a:ext cx="1554162" cy="3529013"/>
              </a:xfrm>
              <a:custGeom>
                <a:avLst/>
                <a:gdLst/>
                <a:ahLst/>
                <a:cxnLst>
                  <a:cxn ang="0">
                    <a:pos x="933" y="513"/>
                  </a:cxn>
                  <a:cxn ang="0">
                    <a:pos x="902" y="428"/>
                  </a:cxn>
                  <a:cxn ang="0">
                    <a:pos x="824" y="202"/>
                  </a:cxn>
                  <a:cxn ang="0">
                    <a:pos x="793" y="101"/>
                  </a:cxn>
                  <a:cxn ang="0">
                    <a:pos x="684" y="124"/>
                  </a:cxn>
                  <a:cxn ang="0">
                    <a:pos x="653" y="202"/>
                  </a:cxn>
                  <a:cxn ang="0">
                    <a:pos x="669" y="249"/>
                  </a:cxn>
                  <a:cxn ang="0">
                    <a:pos x="529" y="404"/>
                  </a:cxn>
                  <a:cxn ang="0">
                    <a:pos x="342" y="319"/>
                  </a:cxn>
                  <a:cxn ang="0">
                    <a:pos x="334" y="171"/>
                  </a:cxn>
                  <a:cxn ang="0">
                    <a:pos x="311" y="78"/>
                  </a:cxn>
                  <a:cxn ang="0">
                    <a:pos x="265" y="16"/>
                  </a:cxn>
                  <a:cxn ang="0">
                    <a:pos x="163" y="16"/>
                  </a:cxn>
                  <a:cxn ang="0">
                    <a:pos x="125" y="78"/>
                  </a:cxn>
                  <a:cxn ang="0">
                    <a:pos x="132" y="218"/>
                  </a:cxn>
                  <a:cxn ang="0">
                    <a:pos x="179" y="342"/>
                  </a:cxn>
                  <a:cxn ang="0">
                    <a:pos x="101" y="396"/>
                  </a:cxn>
                  <a:cxn ang="0">
                    <a:pos x="31" y="466"/>
                  </a:cxn>
                  <a:cxn ang="0">
                    <a:pos x="24" y="738"/>
                  </a:cxn>
                  <a:cxn ang="0">
                    <a:pos x="0" y="948"/>
                  </a:cxn>
                  <a:cxn ang="0">
                    <a:pos x="55" y="1088"/>
                  </a:cxn>
                  <a:cxn ang="0">
                    <a:pos x="78" y="1344"/>
                  </a:cxn>
                  <a:cxn ang="0">
                    <a:pos x="109" y="1733"/>
                  </a:cxn>
                  <a:cxn ang="0">
                    <a:pos x="156" y="2020"/>
                  </a:cxn>
                  <a:cxn ang="0">
                    <a:pos x="210" y="1935"/>
                  </a:cxn>
                  <a:cxn ang="0">
                    <a:pos x="241" y="1818"/>
                  </a:cxn>
                  <a:cxn ang="0">
                    <a:pos x="218" y="1469"/>
                  </a:cxn>
                  <a:cxn ang="0">
                    <a:pos x="249" y="1259"/>
                  </a:cxn>
                  <a:cxn ang="0">
                    <a:pos x="288" y="1422"/>
                  </a:cxn>
                  <a:cxn ang="0">
                    <a:pos x="311" y="1958"/>
                  </a:cxn>
                  <a:cxn ang="0">
                    <a:pos x="319" y="1997"/>
                  </a:cxn>
                  <a:cxn ang="0">
                    <a:pos x="358" y="2083"/>
                  </a:cxn>
                  <a:cxn ang="0">
                    <a:pos x="381" y="2184"/>
                  </a:cxn>
                  <a:cxn ang="0">
                    <a:pos x="490" y="2145"/>
                  </a:cxn>
                  <a:cxn ang="0">
                    <a:pos x="443" y="1873"/>
                  </a:cxn>
                  <a:cxn ang="0">
                    <a:pos x="443" y="1399"/>
                  </a:cxn>
                  <a:cxn ang="0">
                    <a:pos x="428" y="1065"/>
                  </a:cxn>
                  <a:cxn ang="0">
                    <a:pos x="513" y="1080"/>
                  </a:cxn>
                  <a:cxn ang="0">
                    <a:pos x="513" y="1407"/>
                  </a:cxn>
                  <a:cxn ang="0">
                    <a:pos x="467" y="1772"/>
                  </a:cxn>
                  <a:cxn ang="0">
                    <a:pos x="490" y="1966"/>
                  </a:cxn>
                  <a:cxn ang="0">
                    <a:pos x="560" y="2013"/>
                  </a:cxn>
                  <a:cxn ang="0">
                    <a:pos x="599" y="1943"/>
                  </a:cxn>
                  <a:cxn ang="0">
                    <a:pos x="614" y="1741"/>
                  </a:cxn>
                  <a:cxn ang="0">
                    <a:pos x="715" y="1282"/>
                  </a:cxn>
                  <a:cxn ang="0">
                    <a:pos x="707" y="1539"/>
                  </a:cxn>
                  <a:cxn ang="0">
                    <a:pos x="692" y="1780"/>
                  </a:cxn>
                  <a:cxn ang="0">
                    <a:pos x="754" y="1888"/>
                  </a:cxn>
                  <a:cxn ang="0">
                    <a:pos x="871" y="1912"/>
                  </a:cxn>
                  <a:cxn ang="0">
                    <a:pos x="801" y="1749"/>
                  </a:cxn>
                  <a:cxn ang="0">
                    <a:pos x="855" y="1484"/>
                  </a:cxn>
                  <a:cxn ang="0">
                    <a:pos x="979" y="1065"/>
                  </a:cxn>
                  <a:cxn ang="0">
                    <a:pos x="101" y="396"/>
                  </a:cxn>
                </a:cxnLst>
                <a:rect l="0" t="0" r="r" b="b"/>
                <a:pathLst>
                  <a:path w="979" h="2223">
                    <a:moveTo>
                      <a:pt x="979" y="917"/>
                    </a:moveTo>
                    <a:lnTo>
                      <a:pt x="979" y="801"/>
                    </a:lnTo>
                    <a:lnTo>
                      <a:pt x="956" y="723"/>
                    </a:lnTo>
                    <a:lnTo>
                      <a:pt x="948" y="630"/>
                    </a:lnTo>
                    <a:lnTo>
                      <a:pt x="933" y="513"/>
                    </a:lnTo>
                    <a:lnTo>
                      <a:pt x="933" y="459"/>
                    </a:lnTo>
                    <a:lnTo>
                      <a:pt x="933" y="459"/>
                    </a:lnTo>
                    <a:lnTo>
                      <a:pt x="925" y="443"/>
                    </a:lnTo>
                    <a:lnTo>
                      <a:pt x="909" y="435"/>
                    </a:lnTo>
                    <a:lnTo>
                      <a:pt x="902" y="428"/>
                    </a:lnTo>
                    <a:lnTo>
                      <a:pt x="785" y="373"/>
                    </a:lnTo>
                    <a:lnTo>
                      <a:pt x="777" y="342"/>
                    </a:lnTo>
                    <a:lnTo>
                      <a:pt x="793" y="327"/>
                    </a:lnTo>
                    <a:lnTo>
                      <a:pt x="816" y="280"/>
                    </a:lnTo>
                    <a:lnTo>
                      <a:pt x="824" y="202"/>
                    </a:lnTo>
                    <a:lnTo>
                      <a:pt x="824" y="156"/>
                    </a:lnTo>
                    <a:lnTo>
                      <a:pt x="824" y="156"/>
                    </a:lnTo>
                    <a:lnTo>
                      <a:pt x="816" y="140"/>
                    </a:lnTo>
                    <a:lnTo>
                      <a:pt x="808" y="117"/>
                    </a:lnTo>
                    <a:lnTo>
                      <a:pt x="793" y="101"/>
                    </a:lnTo>
                    <a:lnTo>
                      <a:pt x="777" y="93"/>
                    </a:lnTo>
                    <a:lnTo>
                      <a:pt x="754" y="86"/>
                    </a:lnTo>
                    <a:lnTo>
                      <a:pt x="723" y="101"/>
                    </a:lnTo>
                    <a:lnTo>
                      <a:pt x="684" y="124"/>
                    </a:lnTo>
                    <a:lnTo>
                      <a:pt x="684" y="124"/>
                    </a:lnTo>
                    <a:lnTo>
                      <a:pt x="676" y="148"/>
                    </a:lnTo>
                    <a:lnTo>
                      <a:pt x="661" y="194"/>
                    </a:lnTo>
                    <a:lnTo>
                      <a:pt x="661" y="194"/>
                    </a:lnTo>
                    <a:lnTo>
                      <a:pt x="653" y="194"/>
                    </a:lnTo>
                    <a:lnTo>
                      <a:pt x="653" y="202"/>
                    </a:lnTo>
                    <a:lnTo>
                      <a:pt x="645" y="225"/>
                    </a:lnTo>
                    <a:lnTo>
                      <a:pt x="645" y="225"/>
                    </a:lnTo>
                    <a:lnTo>
                      <a:pt x="653" y="249"/>
                    </a:lnTo>
                    <a:lnTo>
                      <a:pt x="653" y="257"/>
                    </a:lnTo>
                    <a:lnTo>
                      <a:pt x="669" y="249"/>
                    </a:lnTo>
                    <a:lnTo>
                      <a:pt x="669" y="303"/>
                    </a:lnTo>
                    <a:lnTo>
                      <a:pt x="653" y="327"/>
                    </a:lnTo>
                    <a:lnTo>
                      <a:pt x="638" y="350"/>
                    </a:lnTo>
                    <a:lnTo>
                      <a:pt x="606" y="373"/>
                    </a:lnTo>
                    <a:lnTo>
                      <a:pt x="529" y="404"/>
                    </a:lnTo>
                    <a:lnTo>
                      <a:pt x="529" y="404"/>
                    </a:lnTo>
                    <a:lnTo>
                      <a:pt x="459" y="365"/>
                    </a:lnTo>
                    <a:lnTo>
                      <a:pt x="397" y="334"/>
                    </a:lnTo>
                    <a:lnTo>
                      <a:pt x="366" y="327"/>
                    </a:lnTo>
                    <a:lnTo>
                      <a:pt x="342" y="319"/>
                    </a:lnTo>
                    <a:lnTo>
                      <a:pt x="327" y="288"/>
                    </a:lnTo>
                    <a:lnTo>
                      <a:pt x="319" y="280"/>
                    </a:lnTo>
                    <a:lnTo>
                      <a:pt x="319" y="202"/>
                    </a:lnTo>
                    <a:lnTo>
                      <a:pt x="319" y="202"/>
                    </a:lnTo>
                    <a:lnTo>
                      <a:pt x="334" y="171"/>
                    </a:lnTo>
                    <a:lnTo>
                      <a:pt x="334" y="140"/>
                    </a:lnTo>
                    <a:lnTo>
                      <a:pt x="334" y="132"/>
                    </a:lnTo>
                    <a:lnTo>
                      <a:pt x="319" y="124"/>
                    </a:lnTo>
                    <a:lnTo>
                      <a:pt x="311" y="78"/>
                    </a:lnTo>
                    <a:lnTo>
                      <a:pt x="311" y="78"/>
                    </a:lnTo>
                    <a:lnTo>
                      <a:pt x="303" y="47"/>
                    </a:lnTo>
                    <a:lnTo>
                      <a:pt x="288" y="23"/>
                    </a:lnTo>
                    <a:lnTo>
                      <a:pt x="280" y="23"/>
                    </a:lnTo>
                    <a:lnTo>
                      <a:pt x="265" y="16"/>
                    </a:lnTo>
                    <a:lnTo>
                      <a:pt x="265" y="16"/>
                    </a:lnTo>
                    <a:lnTo>
                      <a:pt x="257" y="16"/>
                    </a:lnTo>
                    <a:lnTo>
                      <a:pt x="233" y="0"/>
                    </a:lnTo>
                    <a:lnTo>
                      <a:pt x="202" y="0"/>
                    </a:lnTo>
                    <a:lnTo>
                      <a:pt x="187" y="0"/>
                    </a:lnTo>
                    <a:lnTo>
                      <a:pt x="163" y="16"/>
                    </a:lnTo>
                    <a:lnTo>
                      <a:pt x="163" y="16"/>
                    </a:lnTo>
                    <a:lnTo>
                      <a:pt x="140" y="39"/>
                    </a:lnTo>
                    <a:lnTo>
                      <a:pt x="125" y="62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17" y="101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125" y="194"/>
                    </a:lnTo>
                    <a:lnTo>
                      <a:pt x="132" y="218"/>
                    </a:lnTo>
                    <a:lnTo>
                      <a:pt x="148" y="233"/>
                    </a:lnTo>
                    <a:lnTo>
                      <a:pt x="148" y="233"/>
                    </a:lnTo>
                    <a:lnTo>
                      <a:pt x="156" y="257"/>
                    </a:lnTo>
                    <a:lnTo>
                      <a:pt x="179" y="288"/>
                    </a:lnTo>
                    <a:lnTo>
                      <a:pt x="179" y="342"/>
                    </a:lnTo>
                    <a:lnTo>
                      <a:pt x="171" y="365"/>
                    </a:lnTo>
                    <a:lnTo>
                      <a:pt x="109" y="396"/>
                    </a:lnTo>
                    <a:lnTo>
                      <a:pt x="101" y="396"/>
                    </a:lnTo>
                    <a:lnTo>
                      <a:pt x="101" y="396"/>
                    </a:lnTo>
                    <a:lnTo>
                      <a:pt x="101" y="396"/>
                    </a:lnTo>
                    <a:lnTo>
                      <a:pt x="101" y="396"/>
                    </a:lnTo>
                    <a:lnTo>
                      <a:pt x="70" y="420"/>
                    </a:lnTo>
                    <a:lnTo>
                      <a:pt x="47" y="451"/>
                    </a:lnTo>
                    <a:lnTo>
                      <a:pt x="47" y="451"/>
                    </a:lnTo>
                    <a:lnTo>
                      <a:pt x="31" y="466"/>
                    </a:lnTo>
                    <a:lnTo>
                      <a:pt x="31" y="490"/>
                    </a:lnTo>
                    <a:lnTo>
                      <a:pt x="31" y="536"/>
                    </a:lnTo>
                    <a:lnTo>
                      <a:pt x="31" y="536"/>
                    </a:lnTo>
                    <a:lnTo>
                      <a:pt x="39" y="637"/>
                    </a:lnTo>
                    <a:lnTo>
                      <a:pt x="24" y="738"/>
                    </a:lnTo>
                    <a:lnTo>
                      <a:pt x="24" y="738"/>
                    </a:lnTo>
                    <a:lnTo>
                      <a:pt x="0" y="886"/>
                    </a:lnTo>
                    <a:lnTo>
                      <a:pt x="0" y="886"/>
                    </a:lnTo>
                    <a:lnTo>
                      <a:pt x="0" y="917"/>
                    </a:lnTo>
                    <a:lnTo>
                      <a:pt x="0" y="948"/>
                    </a:lnTo>
                    <a:lnTo>
                      <a:pt x="8" y="979"/>
                    </a:lnTo>
                    <a:lnTo>
                      <a:pt x="24" y="1010"/>
                    </a:lnTo>
                    <a:lnTo>
                      <a:pt x="24" y="1010"/>
                    </a:lnTo>
                    <a:lnTo>
                      <a:pt x="47" y="1049"/>
                    </a:lnTo>
                    <a:lnTo>
                      <a:pt x="55" y="1088"/>
                    </a:lnTo>
                    <a:lnTo>
                      <a:pt x="55" y="1181"/>
                    </a:lnTo>
                    <a:lnTo>
                      <a:pt x="55" y="1181"/>
                    </a:lnTo>
                    <a:lnTo>
                      <a:pt x="70" y="1259"/>
                    </a:lnTo>
                    <a:lnTo>
                      <a:pt x="78" y="1306"/>
                    </a:lnTo>
                    <a:lnTo>
                      <a:pt x="78" y="1344"/>
                    </a:lnTo>
                    <a:lnTo>
                      <a:pt x="78" y="1344"/>
                    </a:lnTo>
                    <a:lnTo>
                      <a:pt x="78" y="1368"/>
                    </a:lnTo>
                    <a:lnTo>
                      <a:pt x="94" y="1477"/>
                    </a:lnTo>
                    <a:lnTo>
                      <a:pt x="101" y="1578"/>
                    </a:lnTo>
                    <a:lnTo>
                      <a:pt x="109" y="1733"/>
                    </a:lnTo>
                    <a:lnTo>
                      <a:pt x="148" y="1850"/>
                    </a:lnTo>
                    <a:lnTo>
                      <a:pt x="125" y="1912"/>
                    </a:lnTo>
                    <a:lnTo>
                      <a:pt x="101" y="1943"/>
                    </a:lnTo>
                    <a:lnTo>
                      <a:pt x="101" y="2013"/>
                    </a:lnTo>
                    <a:lnTo>
                      <a:pt x="156" y="2020"/>
                    </a:lnTo>
                    <a:lnTo>
                      <a:pt x="187" y="1989"/>
                    </a:lnTo>
                    <a:lnTo>
                      <a:pt x="187" y="1989"/>
                    </a:lnTo>
                    <a:lnTo>
                      <a:pt x="202" y="1974"/>
                    </a:lnTo>
                    <a:lnTo>
                      <a:pt x="210" y="1958"/>
                    </a:lnTo>
                    <a:lnTo>
                      <a:pt x="210" y="1935"/>
                    </a:lnTo>
                    <a:lnTo>
                      <a:pt x="218" y="1912"/>
                    </a:lnTo>
                    <a:lnTo>
                      <a:pt x="226" y="1912"/>
                    </a:lnTo>
                    <a:lnTo>
                      <a:pt x="249" y="1888"/>
                    </a:lnTo>
                    <a:lnTo>
                      <a:pt x="257" y="1857"/>
                    </a:lnTo>
                    <a:lnTo>
                      <a:pt x="241" y="1818"/>
                    </a:lnTo>
                    <a:lnTo>
                      <a:pt x="241" y="1764"/>
                    </a:lnTo>
                    <a:lnTo>
                      <a:pt x="241" y="1725"/>
                    </a:lnTo>
                    <a:lnTo>
                      <a:pt x="226" y="1655"/>
                    </a:lnTo>
                    <a:lnTo>
                      <a:pt x="226" y="1578"/>
                    </a:lnTo>
                    <a:lnTo>
                      <a:pt x="218" y="1469"/>
                    </a:lnTo>
                    <a:lnTo>
                      <a:pt x="233" y="1376"/>
                    </a:lnTo>
                    <a:lnTo>
                      <a:pt x="233" y="1298"/>
                    </a:lnTo>
                    <a:lnTo>
                      <a:pt x="233" y="1259"/>
                    </a:lnTo>
                    <a:lnTo>
                      <a:pt x="241" y="1243"/>
                    </a:lnTo>
                    <a:lnTo>
                      <a:pt x="249" y="1259"/>
                    </a:lnTo>
                    <a:lnTo>
                      <a:pt x="249" y="1259"/>
                    </a:lnTo>
                    <a:lnTo>
                      <a:pt x="280" y="1368"/>
                    </a:lnTo>
                    <a:lnTo>
                      <a:pt x="280" y="1368"/>
                    </a:lnTo>
                    <a:lnTo>
                      <a:pt x="288" y="1399"/>
                    </a:lnTo>
                    <a:lnTo>
                      <a:pt x="288" y="1422"/>
                    </a:lnTo>
                    <a:lnTo>
                      <a:pt x="288" y="1438"/>
                    </a:lnTo>
                    <a:lnTo>
                      <a:pt x="288" y="1671"/>
                    </a:lnTo>
                    <a:lnTo>
                      <a:pt x="288" y="1780"/>
                    </a:lnTo>
                    <a:lnTo>
                      <a:pt x="303" y="1904"/>
                    </a:lnTo>
                    <a:lnTo>
                      <a:pt x="311" y="1958"/>
                    </a:lnTo>
                    <a:lnTo>
                      <a:pt x="311" y="1958"/>
                    </a:lnTo>
                    <a:lnTo>
                      <a:pt x="319" y="1974"/>
                    </a:lnTo>
                    <a:lnTo>
                      <a:pt x="327" y="1989"/>
                    </a:lnTo>
                    <a:lnTo>
                      <a:pt x="319" y="1997"/>
                    </a:lnTo>
                    <a:lnTo>
                      <a:pt x="319" y="1997"/>
                    </a:lnTo>
                    <a:lnTo>
                      <a:pt x="319" y="2020"/>
                    </a:lnTo>
                    <a:lnTo>
                      <a:pt x="319" y="2036"/>
                    </a:lnTo>
                    <a:lnTo>
                      <a:pt x="319" y="2052"/>
                    </a:lnTo>
                    <a:lnTo>
                      <a:pt x="342" y="2083"/>
                    </a:lnTo>
                    <a:lnTo>
                      <a:pt x="358" y="2083"/>
                    </a:lnTo>
                    <a:lnTo>
                      <a:pt x="358" y="2121"/>
                    </a:lnTo>
                    <a:lnTo>
                      <a:pt x="358" y="2121"/>
                    </a:lnTo>
                    <a:lnTo>
                      <a:pt x="358" y="2145"/>
                    </a:lnTo>
                    <a:lnTo>
                      <a:pt x="366" y="2160"/>
                    </a:lnTo>
                    <a:lnTo>
                      <a:pt x="381" y="2184"/>
                    </a:lnTo>
                    <a:lnTo>
                      <a:pt x="381" y="2184"/>
                    </a:lnTo>
                    <a:lnTo>
                      <a:pt x="412" y="2215"/>
                    </a:lnTo>
                    <a:lnTo>
                      <a:pt x="420" y="2223"/>
                    </a:lnTo>
                    <a:lnTo>
                      <a:pt x="490" y="2215"/>
                    </a:lnTo>
                    <a:lnTo>
                      <a:pt x="490" y="2145"/>
                    </a:lnTo>
                    <a:lnTo>
                      <a:pt x="474" y="2121"/>
                    </a:lnTo>
                    <a:lnTo>
                      <a:pt x="443" y="2044"/>
                    </a:lnTo>
                    <a:lnTo>
                      <a:pt x="435" y="2013"/>
                    </a:lnTo>
                    <a:lnTo>
                      <a:pt x="443" y="1958"/>
                    </a:lnTo>
                    <a:lnTo>
                      <a:pt x="443" y="1873"/>
                    </a:lnTo>
                    <a:lnTo>
                      <a:pt x="459" y="1756"/>
                    </a:lnTo>
                    <a:lnTo>
                      <a:pt x="443" y="1655"/>
                    </a:lnTo>
                    <a:lnTo>
                      <a:pt x="443" y="1570"/>
                    </a:lnTo>
                    <a:lnTo>
                      <a:pt x="435" y="1453"/>
                    </a:lnTo>
                    <a:lnTo>
                      <a:pt x="443" y="1399"/>
                    </a:lnTo>
                    <a:lnTo>
                      <a:pt x="451" y="1329"/>
                    </a:lnTo>
                    <a:lnTo>
                      <a:pt x="451" y="1205"/>
                    </a:lnTo>
                    <a:lnTo>
                      <a:pt x="443" y="1135"/>
                    </a:lnTo>
                    <a:lnTo>
                      <a:pt x="428" y="1080"/>
                    </a:lnTo>
                    <a:lnTo>
                      <a:pt x="428" y="1065"/>
                    </a:lnTo>
                    <a:lnTo>
                      <a:pt x="443" y="1049"/>
                    </a:lnTo>
                    <a:lnTo>
                      <a:pt x="459" y="1057"/>
                    </a:lnTo>
                    <a:lnTo>
                      <a:pt x="467" y="1041"/>
                    </a:lnTo>
                    <a:lnTo>
                      <a:pt x="482" y="1026"/>
                    </a:lnTo>
                    <a:lnTo>
                      <a:pt x="513" y="1080"/>
                    </a:lnTo>
                    <a:lnTo>
                      <a:pt x="521" y="1080"/>
                    </a:lnTo>
                    <a:lnTo>
                      <a:pt x="529" y="1104"/>
                    </a:lnTo>
                    <a:lnTo>
                      <a:pt x="529" y="1142"/>
                    </a:lnTo>
                    <a:lnTo>
                      <a:pt x="529" y="1352"/>
                    </a:lnTo>
                    <a:lnTo>
                      <a:pt x="513" y="1407"/>
                    </a:lnTo>
                    <a:lnTo>
                      <a:pt x="505" y="1461"/>
                    </a:lnTo>
                    <a:lnTo>
                      <a:pt x="505" y="1539"/>
                    </a:lnTo>
                    <a:lnTo>
                      <a:pt x="482" y="1616"/>
                    </a:lnTo>
                    <a:lnTo>
                      <a:pt x="474" y="1679"/>
                    </a:lnTo>
                    <a:lnTo>
                      <a:pt x="467" y="1772"/>
                    </a:lnTo>
                    <a:lnTo>
                      <a:pt x="482" y="1795"/>
                    </a:lnTo>
                    <a:lnTo>
                      <a:pt x="467" y="1818"/>
                    </a:lnTo>
                    <a:lnTo>
                      <a:pt x="490" y="1850"/>
                    </a:lnTo>
                    <a:lnTo>
                      <a:pt x="490" y="1966"/>
                    </a:lnTo>
                    <a:lnTo>
                      <a:pt x="490" y="1966"/>
                    </a:lnTo>
                    <a:lnTo>
                      <a:pt x="490" y="1974"/>
                    </a:lnTo>
                    <a:lnTo>
                      <a:pt x="498" y="1989"/>
                    </a:lnTo>
                    <a:lnTo>
                      <a:pt x="521" y="2013"/>
                    </a:lnTo>
                    <a:lnTo>
                      <a:pt x="536" y="2013"/>
                    </a:lnTo>
                    <a:lnTo>
                      <a:pt x="560" y="2013"/>
                    </a:lnTo>
                    <a:lnTo>
                      <a:pt x="560" y="2013"/>
                    </a:lnTo>
                    <a:lnTo>
                      <a:pt x="575" y="2013"/>
                    </a:lnTo>
                    <a:lnTo>
                      <a:pt x="591" y="2005"/>
                    </a:lnTo>
                    <a:lnTo>
                      <a:pt x="599" y="1974"/>
                    </a:lnTo>
                    <a:lnTo>
                      <a:pt x="599" y="1943"/>
                    </a:lnTo>
                    <a:lnTo>
                      <a:pt x="583" y="1904"/>
                    </a:lnTo>
                    <a:lnTo>
                      <a:pt x="568" y="1865"/>
                    </a:lnTo>
                    <a:lnTo>
                      <a:pt x="591" y="1826"/>
                    </a:lnTo>
                    <a:lnTo>
                      <a:pt x="591" y="1795"/>
                    </a:lnTo>
                    <a:lnTo>
                      <a:pt x="614" y="1741"/>
                    </a:lnTo>
                    <a:lnTo>
                      <a:pt x="645" y="1609"/>
                    </a:lnTo>
                    <a:lnTo>
                      <a:pt x="669" y="1445"/>
                    </a:lnTo>
                    <a:lnTo>
                      <a:pt x="692" y="1344"/>
                    </a:lnTo>
                    <a:lnTo>
                      <a:pt x="707" y="1267"/>
                    </a:lnTo>
                    <a:lnTo>
                      <a:pt x="715" y="1282"/>
                    </a:lnTo>
                    <a:lnTo>
                      <a:pt x="715" y="1360"/>
                    </a:lnTo>
                    <a:lnTo>
                      <a:pt x="723" y="1399"/>
                    </a:lnTo>
                    <a:lnTo>
                      <a:pt x="707" y="1438"/>
                    </a:lnTo>
                    <a:lnTo>
                      <a:pt x="707" y="1477"/>
                    </a:lnTo>
                    <a:lnTo>
                      <a:pt x="707" y="1539"/>
                    </a:lnTo>
                    <a:lnTo>
                      <a:pt x="700" y="1616"/>
                    </a:lnTo>
                    <a:lnTo>
                      <a:pt x="692" y="1694"/>
                    </a:lnTo>
                    <a:lnTo>
                      <a:pt x="684" y="1710"/>
                    </a:lnTo>
                    <a:lnTo>
                      <a:pt x="676" y="1749"/>
                    </a:lnTo>
                    <a:lnTo>
                      <a:pt x="692" y="1780"/>
                    </a:lnTo>
                    <a:lnTo>
                      <a:pt x="692" y="1834"/>
                    </a:lnTo>
                    <a:lnTo>
                      <a:pt x="723" y="1850"/>
                    </a:lnTo>
                    <a:lnTo>
                      <a:pt x="731" y="1850"/>
                    </a:lnTo>
                    <a:lnTo>
                      <a:pt x="754" y="1888"/>
                    </a:lnTo>
                    <a:lnTo>
                      <a:pt x="754" y="1888"/>
                    </a:lnTo>
                    <a:lnTo>
                      <a:pt x="770" y="1904"/>
                    </a:lnTo>
                    <a:lnTo>
                      <a:pt x="785" y="1912"/>
                    </a:lnTo>
                    <a:lnTo>
                      <a:pt x="801" y="1919"/>
                    </a:lnTo>
                    <a:lnTo>
                      <a:pt x="832" y="1927"/>
                    </a:lnTo>
                    <a:lnTo>
                      <a:pt x="871" y="1912"/>
                    </a:lnTo>
                    <a:lnTo>
                      <a:pt x="878" y="1888"/>
                    </a:lnTo>
                    <a:lnTo>
                      <a:pt x="847" y="1857"/>
                    </a:lnTo>
                    <a:lnTo>
                      <a:pt x="816" y="1818"/>
                    </a:lnTo>
                    <a:lnTo>
                      <a:pt x="801" y="1787"/>
                    </a:lnTo>
                    <a:lnTo>
                      <a:pt x="801" y="1749"/>
                    </a:lnTo>
                    <a:lnTo>
                      <a:pt x="824" y="1733"/>
                    </a:lnTo>
                    <a:lnTo>
                      <a:pt x="824" y="1710"/>
                    </a:lnTo>
                    <a:lnTo>
                      <a:pt x="832" y="1640"/>
                    </a:lnTo>
                    <a:lnTo>
                      <a:pt x="847" y="1578"/>
                    </a:lnTo>
                    <a:lnTo>
                      <a:pt x="855" y="1484"/>
                    </a:lnTo>
                    <a:lnTo>
                      <a:pt x="886" y="1376"/>
                    </a:lnTo>
                    <a:lnTo>
                      <a:pt x="909" y="1259"/>
                    </a:lnTo>
                    <a:lnTo>
                      <a:pt x="933" y="1150"/>
                    </a:lnTo>
                    <a:lnTo>
                      <a:pt x="933" y="1119"/>
                    </a:lnTo>
                    <a:lnTo>
                      <a:pt x="979" y="1065"/>
                    </a:lnTo>
                    <a:lnTo>
                      <a:pt x="979" y="1003"/>
                    </a:lnTo>
                    <a:lnTo>
                      <a:pt x="979" y="917"/>
                    </a:lnTo>
                    <a:close/>
                    <a:moveTo>
                      <a:pt x="101" y="396"/>
                    </a:moveTo>
                    <a:lnTo>
                      <a:pt x="101" y="396"/>
                    </a:lnTo>
                    <a:lnTo>
                      <a:pt x="101" y="396"/>
                    </a:lnTo>
                    <a:lnTo>
                      <a:pt x="101" y="396"/>
                    </a:lnTo>
                    <a:lnTo>
                      <a:pt x="109" y="396"/>
                    </a:lnTo>
                    <a:lnTo>
                      <a:pt x="101" y="396"/>
                    </a:lnTo>
                    <a:close/>
                  </a:path>
                </a:pathLst>
              </a:custGeom>
              <a:solidFill>
                <a:srgbClr val="2622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62" name="Freeform 366"/>
              <p:cNvSpPr>
                <a:spLocks/>
              </p:cNvSpPr>
              <p:nvPr/>
            </p:nvSpPr>
            <p:spPr bwMode="auto">
              <a:xfrm>
                <a:off x="5754688" y="2733675"/>
                <a:ext cx="331787" cy="8874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5" y="93"/>
                  </a:cxn>
                  <a:cxn ang="0">
                    <a:pos x="54" y="256"/>
                  </a:cxn>
                  <a:cxn ang="0">
                    <a:pos x="77" y="435"/>
                  </a:cxn>
                  <a:cxn ang="0">
                    <a:pos x="85" y="505"/>
                  </a:cxn>
                  <a:cxn ang="0">
                    <a:pos x="77" y="536"/>
                  </a:cxn>
                  <a:cxn ang="0">
                    <a:pos x="77" y="551"/>
                  </a:cxn>
                  <a:cxn ang="0">
                    <a:pos x="77" y="551"/>
                  </a:cxn>
                  <a:cxn ang="0">
                    <a:pos x="124" y="559"/>
                  </a:cxn>
                  <a:cxn ang="0">
                    <a:pos x="170" y="559"/>
                  </a:cxn>
                  <a:cxn ang="0">
                    <a:pos x="209" y="543"/>
                  </a:cxn>
                  <a:cxn ang="0">
                    <a:pos x="194" y="474"/>
                  </a:cxn>
                  <a:cxn ang="0">
                    <a:pos x="186" y="458"/>
                  </a:cxn>
                  <a:cxn ang="0">
                    <a:pos x="155" y="489"/>
                  </a:cxn>
                  <a:cxn ang="0">
                    <a:pos x="93" y="450"/>
                  </a:cxn>
                  <a:cxn ang="0">
                    <a:pos x="93" y="450"/>
                  </a:cxn>
                  <a:cxn ang="0">
                    <a:pos x="93" y="357"/>
                  </a:cxn>
                  <a:cxn ang="0">
                    <a:pos x="85" y="264"/>
                  </a:cxn>
                  <a:cxn ang="0">
                    <a:pos x="85" y="170"/>
                  </a:cxn>
                  <a:cxn ang="0">
                    <a:pos x="93" y="101"/>
                  </a:cxn>
                  <a:cxn ang="0">
                    <a:pos x="85" y="69"/>
                  </a:cxn>
                  <a:cxn ang="0">
                    <a:pos x="124" y="69"/>
                  </a:cxn>
                  <a:cxn ang="0">
                    <a:pos x="139" y="93"/>
                  </a:cxn>
                  <a:cxn ang="0">
                    <a:pos x="116" y="108"/>
                  </a:cxn>
                  <a:cxn ang="0">
                    <a:pos x="147" y="225"/>
                  </a:cxn>
                  <a:cxn ang="0">
                    <a:pos x="170" y="334"/>
                  </a:cxn>
                  <a:cxn ang="0">
                    <a:pos x="163" y="256"/>
                  </a:cxn>
                  <a:cxn ang="0">
                    <a:pos x="163" y="163"/>
                  </a:cxn>
                  <a:cxn ang="0">
                    <a:pos x="155" y="101"/>
                  </a:cxn>
                  <a:cxn ang="0">
                    <a:pos x="147" y="46"/>
                  </a:cxn>
                  <a:cxn ang="0">
                    <a:pos x="147" y="38"/>
                  </a:cxn>
                  <a:cxn ang="0">
                    <a:pos x="108" y="62"/>
                  </a:cxn>
                  <a:cxn ang="0">
                    <a:pos x="93" y="54"/>
                  </a:cxn>
                  <a:cxn ang="0">
                    <a:pos x="93" y="54"/>
                  </a:cxn>
                  <a:cxn ang="0">
                    <a:pos x="54" y="31"/>
                  </a:cxn>
                  <a:cxn ang="0">
                    <a:pos x="31" y="15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09" h="559">
                    <a:moveTo>
                      <a:pt x="15" y="0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15" y="93"/>
                    </a:lnTo>
                    <a:lnTo>
                      <a:pt x="54" y="256"/>
                    </a:lnTo>
                    <a:lnTo>
                      <a:pt x="77" y="435"/>
                    </a:lnTo>
                    <a:lnTo>
                      <a:pt x="85" y="505"/>
                    </a:lnTo>
                    <a:lnTo>
                      <a:pt x="77" y="536"/>
                    </a:lnTo>
                    <a:lnTo>
                      <a:pt x="77" y="551"/>
                    </a:lnTo>
                    <a:lnTo>
                      <a:pt x="77" y="551"/>
                    </a:lnTo>
                    <a:lnTo>
                      <a:pt x="124" y="559"/>
                    </a:lnTo>
                    <a:lnTo>
                      <a:pt x="170" y="559"/>
                    </a:lnTo>
                    <a:lnTo>
                      <a:pt x="209" y="543"/>
                    </a:lnTo>
                    <a:lnTo>
                      <a:pt x="194" y="474"/>
                    </a:lnTo>
                    <a:lnTo>
                      <a:pt x="186" y="458"/>
                    </a:lnTo>
                    <a:lnTo>
                      <a:pt x="155" y="489"/>
                    </a:lnTo>
                    <a:lnTo>
                      <a:pt x="93" y="450"/>
                    </a:lnTo>
                    <a:lnTo>
                      <a:pt x="93" y="450"/>
                    </a:lnTo>
                    <a:lnTo>
                      <a:pt x="93" y="357"/>
                    </a:lnTo>
                    <a:lnTo>
                      <a:pt x="85" y="264"/>
                    </a:lnTo>
                    <a:lnTo>
                      <a:pt x="85" y="170"/>
                    </a:lnTo>
                    <a:lnTo>
                      <a:pt x="93" y="101"/>
                    </a:lnTo>
                    <a:lnTo>
                      <a:pt x="85" y="69"/>
                    </a:lnTo>
                    <a:lnTo>
                      <a:pt x="124" y="69"/>
                    </a:lnTo>
                    <a:lnTo>
                      <a:pt x="139" y="93"/>
                    </a:lnTo>
                    <a:lnTo>
                      <a:pt x="116" y="108"/>
                    </a:lnTo>
                    <a:lnTo>
                      <a:pt x="147" y="225"/>
                    </a:lnTo>
                    <a:lnTo>
                      <a:pt x="170" y="334"/>
                    </a:lnTo>
                    <a:lnTo>
                      <a:pt x="163" y="256"/>
                    </a:lnTo>
                    <a:lnTo>
                      <a:pt x="163" y="163"/>
                    </a:lnTo>
                    <a:lnTo>
                      <a:pt x="155" y="101"/>
                    </a:lnTo>
                    <a:lnTo>
                      <a:pt x="147" y="46"/>
                    </a:lnTo>
                    <a:lnTo>
                      <a:pt x="147" y="38"/>
                    </a:lnTo>
                    <a:lnTo>
                      <a:pt x="108" y="62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54" y="31"/>
                    </a:lnTo>
                    <a:lnTo>
                      <a:pt x="31" y="15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63" name="Freeform 367"/>
              <p:cNvSpPr>
                <a:spLocks/>
              </p:cNvSpPr>
              <p:nvPr/>
            </p:nvSpPr>
            <p:spPr bwMode="auto">
              <a:xfrm>
                <a:off x="4989513" y="2806700"/>
                <a:ext cx="196850" cy="728663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70" y="0"/>
                  </a:cxn>
                  <a:cxn ang="0">
                    <a:pos x="54" y="39"/>
                  </a:cxn>
                  <a:cxn ang="0">
                    <a:pos x="70" y="62"/>
                  </a:cxn>
                  <a:cxn ang="0">
                    <a:pos x="31" y="140"/>
                  </a:cxn>
                  <a:cxn ang="0">
                    <a:pos x="31" y="140"/>
                  </a:cxn>
                  <a:cxn ang="0">
                    <a:pos x="23" y="171"/>
                  </a:cxn>
                  <a:cxn ang="0">
                    <a:pos x="15" y="218"/>
                  </a:cxn>
                  <a:cxn ang="0">
                    <a:pos x="15" y="218"/>
                  </a:cxn>
                  <a:cxn ang="0">
                    <a:pos x="0" y="365"/>
                  </a:cxn>
                  <a:cxn ang="0">
                    <a:pos x="0" y="404"/>
                  </a:cxn>
                  <a:cxn ang="0">
                    <a:pos x="31" y="459"/>
                  </a:cxn>
                  <a:cxn ang="0">
                    <a:pos x="101" y="420"/>
                  </a:cxn>
                  <a:cxn ang="0">
                    <a:pos x="109" y="202"/>
                  </a:cxn>
                  <a:cxn ang="0">
                    <a:pos x="109" y="101"/>
                  </a:cxn>
                  <a:cxn ang="0">
                    <a:pos x="93" y="55"/>
                  </a:cxn>
                  <a:cxn ang="0">
                    <a:pos x="124" y="23"/>
                  </a:cxn>
                  <a:cxn ang="0">
                    <a:pos x="101" y="0"/>
                  </a:cxn>
                </a:cxnLst>
                <a:rect l="0" t="0" r="r" b="b"/>
                <a:pathLst>
                  <a:path w="124" h="459">
                    <a:moveTo>
                      <a:pt x="101" y="0"/>
                    </a:moveTo>
                    <a:lnTo>
                      <a:pt x="70" y="0"/>
                    </a:lnTo>
                    <a:lnTo>
                      <a:pt x="54" y="39"/>
                    </a:lnTo>
                    <a:lnTo>
                      <a:pt x="70" y="62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23" y="171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0" y="365"/>
                    </a:lnTo>
                    <a:lnTo>
                      <a:pt x="0" y="404"/>
                    </a:lnTo>
                    <a:lnTo>
                      <a:pt x="31" y="459"/>
                    </a:lnTo>
                    <a:lnTo>
                      <a:pt x="101" y="420"/>
                    </a:lnTo>
                    <a:lnTo>
                      <a:pt x="109" y="202"/>
                    </a:lnTo>
                    <a:lnTo>
                      <a:pt x="109" y="101"/>
                    </a:lnTo>
                    <a:lnTo>
                      <a:pt x="93" y="55"/>
                    </a:lnTo>
                    <a:lnTo>
                      <a:pt x="124" y="23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64" name="Freeform 368"/>
              <p:cNvSpPr>
                <a:spLocks/>
              </p:cNvSpPr>
              <p:nvPr/>
            </p:nvSpPr>
            <p:spPr bwMode="auto">
              <a:xfrm>
                <a:off x="4384675" y="3324225"/>
                <a:ext cx="481012" cy="617538"/>
              </a:xfrm>
              <a:custGeom>
                <a:avLst/>
                <a:gdLst/>
                <a:ahLst/>
                <a:cxnLst>
                  <a:cxn ang="0">
                    <a:pos x="148" y="39"/>
                  </a:cxn>
                  <a:cxn ang="0">
                    <a:pos x="148" y="39"/>
                  </a:cxn>
                  <a:cxn ang="0">
                    <a:pos x="124" y="39"/>
                  </a:cxn>
                  <a:cxn ang="0">
                    <a:pos x="109" y="24"/>
                  </a:cxn>
                  <a:cxn ang="0">
                    <a:pos x="93" y="1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54" y="0"/>
                  </a:cxn>
                  <a:cxn ang="0">
                    <a:pos x="31" y="0"/>
                  </a:cxn>
                  <a:cxn ang="0">
                    <a:pos x="8" y="24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86"/>
                  </a:cxn>
                  <a:cxn ang="0">
                    <a:pos x="8" y="125"/>
                  </a:cxn>
                  <a:cxn ang="0">
                    <a:pos x="39" y="210"/>
                  </a:cxn>
                  <a:cxn ang="0">
                    <a:pos x="39" y="210"/>
                  </a:cxn>
                  <a:cxn ang="0">
                    <a:pos x="70" y="296"/>
                  </a:cxn>
                  <a:cxn ang="0">
                    <a:pos x="101" y="389"/>
                  </a:cxn>
                  <a:cxn ang="0">
                    <a:pos x="101" y="389"/>
                  </a:cxn>
                  <a:cxn ang="0">
                    <a:pos x="117" y="389"/>
                  </a:cxn>
                  <a:cxn ang="0">
                    <a:pos x="132" y="381"/>
                  </a:cxn>
                  <a:cxn ang="0">
                    <a:pos x="155" y="366"/>
                  </a:cxn>
                  <a:cxn ang="0">
                    <a:pos x="155" y="366"/>
                  </a:cxn>
                  <a:cxn ang="0">
                    <a:pos x="186" y="366"/>
                  </a:cxn>
                  <a:cxn ang="0">
                    <a:pos x="210" y="366"/>
                  </a:cxn>
                  <a:cxn ang="0">
                    <a:pos x="241" y="358"/>
                  </a:cxn>
                  <a:cxn ang="0">
                    <a:pos x="264" y="358"/>
                  </a:cxn>
                  <a:cxn ang="0">
                    <a:pos x="264" y="358"/>
                  </a:cxn>
                  <a:cxn ang="0">
                    <a:pos x="280" y="342"/>
                  </a:cxn>
                  <a:cxn ang="0">
                    <a:pos x="287" y="327"/>
                  </a:cxn>
                  <a:cxn ang="0">
                    <a:pos x="303" y="288"/>
                  </a:cxn>
                  <a:cxn ang="0">
                    <a:pos x="303" y="249"/>
                  </a:cxn>
                  <a:cxn ang="0">
                    <a:pos x="295" y="210"/>
                  </a:cxn>
                  <a:cxn ang="0">
                    <a:pos x="295" y="210"/>
                  </a:cxn>
                  <a:cxn ang="0">
                    <a:pos x="272" y="179"/>
                  </a:cxn>
                  <a:cxn ang="0">
                    <a:pos x="241" y="148"/>
                  </a:cxn>
                  <a:cxn ang="0">
                    <a:pos x="210" y="117"/>
                  </a:cxn>
                  <a:cxn ang="0">
                    <a:pos x="202" y="94"/>
                  </a:cxn>
                  <a:cxn ang="0">
                    <a:pos x="202" y="78"/>
                  </a:cxn>
                  <a:cxn ang="0">
                    <a:pos x="148" y="39"/>
                  </a:cxn>
                </a:cxnLst>
                <a:rect l="0" t="0" r="r" b="b"/>
                <a:pathLst>
                  <a:path w="303" h="389">
                    <a:moveTo>
                      <a:pt x="148" y="39"/>
                    </a:moveTo>
                    <a:lnTo>
                      <a:pt x="148" y="39"/>
                    </a:lnTo>
                    <a:lnTo>
                      <a:pt x="124" y="39"/>
                    </a:lnTo>
                    <a:lnTo>
                      <a:pt x="109" y="24"/>
                    </a:lnTo>
                    <a:lnTo>
                      <a:pt x="93" y="16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54" y="0"/>
                    </a:lnTo>
                    <a:lnTo>
                      <a:pt x="31" y="0"/>
                    </a:lnTo>
                    <a:lnTo>
                      <a:pt x="8" y="2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86"/>
                    </a:lnTo>
                    <a:lnTo>
                      <a:pt x="8" y="125"/>
                    </a:lnTo>
                    <a:lnTo>
                      <a:pt x="39" y="210"/>
                    </a:lnTo>
                    <a:lnTo>
                      <a:pt x="39" y="210"/>
                    </a:lnTo>
                    <a:lnTo>
                      <a:pt x="70" y="296"/>
                    </a:lnTo>
                    <a:lnTo>
                      <a:pt x="101" y="389"/>
                    </a:lnTo>
                    <a:lnTo>
                      <a:pt x="101" y="389"/>
                    </a:lnTo>
                    <a:lnTo>
                      <a:pt x="117" y="389"/>
                    </a:lnTo>
                    <a:lnTo>
                      <a:pt x="132" y="381"/>
                    </a:lnTo>
                    <a:lnTo>
                      <a:pt x="155" y="366"/>
                    </a:lnTo>
                    <a:lnTo>
                      <a:pt x="155" y="366"/>
                    </a:lnTo>
                    <a:lnTo>
                      <a:pt x="186" y="366"/>
                    </a:lnTo>
                    <a:lnTo>
                      <a:pt x="210" y="366"/>
                    </a:lnTo>
                    <a:lnTo>
                      <a:pt x="241" y="358"/>
                    </a:lnTo>
                    <a:lnTo>
                      <a:pt x="264" y="358"/>
                    </a:lnTo>
                    <a:lnTo>
                      <a:pt x="264" y="358"/>
                    </a:lnTo>
                    <a:lnTo>
                      <a:pt x="280" y="342"/>
                    </a:lnTo>
                    <a:lnTo>
                      <a:pt x="287" y="327"/>
                    </a:lnTo>
                    <a:lnTo>
                      <a:pt x="303" y="288"/>
                    </a:lnTo>
                    <a:lnTo>
                      <a:pt x="303" y="249"/>
                    </a:lnTo>
                    <a:lnTo>
                      <a:pt x="295" y="210"/>
                    </a:lnTo>
                    <a:lnTo>
                      <a:pt x="295" y="210"/>
                    </a:lnTo>
                    <a:lnTo>
                      <a:pt x="272" y="179"/>
                    </a:lnTo>
                    <a:lnTo>
                      <a:pt x="241" y="148"/>
                    </a:lnTo>
                    <a:lnTo>
                      <a:pt x="210" y="117"/>
                    </a:lnTo>
                    <a:lnTo>
                      <a:pt x="202" y="94"/>
                    </a:lnTo>
                    <a:lnTo>
                      <a:pt x="202" y="78"/>
                    </a:lnTo>
                    <a:lnTo>
                      <a:pt x="148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65" name="Freeform 369"/>
              <p:cNvSpPr>
                <a:spLocks noEditPoints="1"/>
              </p:cNvSpPr>
              <p:nvPr/>
            </p:nvSpPr>
            <p:spPr bwMode="auto">
              <a:xfrm>
                <a:off x="3446463" y="1795463"/>
                <a:ext cx="1481137" cy="4070350"/>
              </a:xfrm>
              <a:custGeom>
                <a:avLst/>
                <a:gdLst/>
                <a:ahLst/>
                <a:cxnLst>
                  <a:cxn ang="0">
                    <a:pos x="47" y="909"/>
                  </a:cxn>
                  <a:cxn ang="0">
                    <a:pos x="86" y="971"/>
                  </a:cxn>
                  <a:cxn ang="0">
                    <a:pos x="101" y="987"/>
                  </a:cxn>
                  <a:cxn ang="0">
                    <a:pos x="187" y="1088"/>
                  </a:cxn>
                  <a:cxn ang="0">
                    <a:pos x="265" y="1134"/>
                  </a:cxn>
                  <a:cxn ang="0">
                    <a:pos x="272" y="1290"/>
                  </a:cxn>
                  <a:cxn ang="0">
                    <a:pos x="272" y="1678"/>
                  </a:cxn>
                  <a:cxn ang="0">
                    <a:pos x="272" y="1896"/>
                  </a:cxn>
                  <a:cxn ang="0">
                    <a:pos x="319" y="2339"/>
                  </a:cxn>
                  <a:cxn ang="0">
                    <a:pos x="288" y="2549"/>
                  </a:cxn>
                  <a:cxn ang="0">
                    <a:pos x="397" y="2549"/>
                  </a:cxn>
                  <a:cxn ang="0">
                    <a:pos x="412" y="2393"/>
                  </a:cxn>
                  <a:cxn ang="0">
                    <a:pos x="389" y="2253"/>
                  </a:cxn>
                  <a:cxn ang="0">
                    <a:pos x="420" y="1834"/>
                  </a:cxn>
                  <a:cxn ang="0">
                    <a:pos x="575" y="1904"/>
                  </a:cxn>
                  <a:cxn ang="0">
                    <a:pos x="614" y="2207"/>
                  </a:cxn>
                  <a:cxn ang="0">
                    <a:pos x="583" y="2323"/>
                  </a:cxn>
                  <a:cxn ang="0">
                    <a:pos x="607" y="2479"/>
                  </a:cxn>
                  <a:cxn ang="0">
                    <a:pos x="645" y="2510"/>
                  </a:cxn>
                  <a:cxn ang="0">
                    <a:pos x="777" y="2541"/>
                  </a:cxn>
                  <a:cxn ang="0">
                    <a:pos x="770" y="2479"/>
                  </a:cxn>
                  <a:cxn ang="0">
                    <a:pos x="692" y="2300"/>
                  </a:cxn>
                  <a:cxn ang="0">
                    <a:pos x="723" y="1904"/>
                  </a:cxn>
                  <a:cxn ang="0">
                    <a:pos x="770" y="1787"/>
                  </a:cxn>
                  <a:cxn ang="0">
                    <a:pos x="715" y="1329"/>
                  </a:cxn>
                  <a:cxn ang="0">
                    <a:pos x="762" y="1313"/>
                  </a:cxn>
                  <a:cxn ang="0">
                    <a:pos x="840" y="1305"/>
                  </a:cxn>
                  <a:cxn ang="0">
                    <a:pos x="785" y="1321"/>
                  </a:cxn>
                  <a:cxn ang="0">
                    <a:pos x="878" y="1336"/>
                  </a:cxn>
                  <a:cxn ang="0">
                    <a:pos x="902" y="1290"/>
                  </a:cxn>
                  <a:cxn ang="0">
                    <a:pos x="894" y="1065"/>
                  </a:cxn>
                  <a:cxn ang="0">
                    <a:pos x="878" y="971"/>
                  </a:cxn>
                  <a:cxn ang="0">
                    <a:pos x="863" y="878"/>
                  </a:cxn>
                  <a:cxn ang="0">
                    <a:pos x="816" y="668"/>
                  </a:cxn>
                  <a:cxn ang="0">
                    <a:pos x="809" y="606"/>
                  </a:cxn>
                  <a:cxn ang="0">
                    <a:pos x="754" y="458"/>
                  </a:cxn>
                  <a:cxn ang="0">
                    <a:pos x="723" y="420"/>
                  </a:cxn>
                  <a:cxn ang="0">
                    <a:pos x="692" y="334"/>
                  </a:cxn>
                  <a:cxn ang="0">
                    <a:pos x="669" y="233"/>
                  </a:cxn>
                  <a:cxn ang="0">
                    <a:pos x="521" y="0"/>
                  </a:cxn>
                  <a:cxn ang="0">
                    <a:pos x="420" y="54"/>
                  </a:cxn>
                  <a:cxn ang="0">
                    <a:pos x="358" y="249"/>
                  </a:cxn>
                  <a:cxn ang="0">
                    <a:pos x="234" y="412"/>
                  </a:cxn>
                  <a:cxn ang="0">
                    <a:pos x="226" y="420"/>
                  </a:cxn>
                  <a:cxn ang="0">
                    <a:pos x="140" y="575"/>
                  </a:cxn>
                  <a:cxn ang="0">
                    <a:pos x="39" y="707"/>
                  </a:cxn>
                  <a:cxn ang="0">
                    <a:pos x="8" y="793"/>
                  </a:cxn>
                  <a:cxn ang="0">
                    <a:pos x="715" y="699"/>
                  </a:cxn>
                  <a:cxn ang="0">
                    <a:pos x="723" y="754"/>
                  </a:cxn>
                  <a:cxn ang="0">
                    <a:pos x="723" y="754"/>
                  </a:cxn>
                  <a:cxn ang="0">
                    <a:pos x="762" y="940"/>
                  </a:cxn>
                  <a:cxn ang="0">
                    <a:pos x="777" y="979"/>
                  </a:cxn>
                  <a:cxn ang="0">
                    <a:pos x="684" y="824"/>
                  </a:cxn>
                  <a:cxn ang="0">
                    <a:pos x="164" y="730"/>
                  </a:cxn>
                  <a:cxn ang="0">
                    <a:pos x="257" y="614"/>
                  </a:cxn>
                  <a:cxn ang="0">
                    <a:pos x="311" y="692"/>
                  </a:cxn>
                  <a:cxn ang="0">
                    <a:pos x="319" y="940"/>
                  </a:cxn>
                  <a:cxn ang="0">
                    <a:pos x="288" y="1033"/>
                  </a:cxn>
                  <a:cxn ang="0">
                    <a:pos x="218" y="1033"/>
                  </a:cxn>
                  <a:cxn ang="0">
                    <a:pos x="171" y="932"/>
                  </a:cxn>
                </a:cxnLst>
                <a:rect l="0" t="0" r="r" b="b"/>
                <a:pathLst>
                  <a:path w="933" h="2564">
                    <a:moveTo>
                      <a:pt x="8" y="793"/>
                    </a:moveTo>
                    <a:lnTo>
                      <a:pt x="8" y="793"/>
                    </a:lnTo>
                    <a:lnTo>
                      <a:pt x="16" y="816"/>
                    </a:lnTo>
                    <a:lnTo>
                      <a:pt x="16" y="816"/>
                    </a:lnTo>
                    <a:lnTo>
                      <a:pt x="47" y="909"/>
                    </a:lnTo>
                    <a:lnTo>
                      <a:pt x="47" y="909"/>
                    </a:lnTo>
                    <a:lnTo>
                      <a:pt x="55" y="932"/>
                    </a:lnTo>
                    <a:lnTo>
                      <a:pt x="55" y="932"/>
                    </a:lnTo>
                    <a:lnTo>
                      <a:pt x="70" y="956"/>
                    </a:lnTo>
                    <a:lnTo>
                      <a:pt x="70" y="956"/>
                    </a:lnTo>
                    <a:lnTo>
                      <a:pt x="86" y="971"/>
                    </a:lnTo>
                    <a:lnTo>
                      <a:pt x="86" y="971"/>
                    </a:lnTo>
                    <a:lnTo>
                      <a:pt x="94" y="971"/>
                    </a:lnTo>
                    <a:lnTo>
                      <a:pt x="86" y="979"/>
                    </a:lnTo>
                    <a:lnTo>
                      <a:pt x="86" y="979"/>
                    </a:lnTo>
                    <a:lnTo>
                      <a:pt x="94" y="987"/>
                    </a:lnTo>
                    <a:lnTo>
                      <a:pt x="101" y="987"/>
                    </a:lnTo>
                    <a:lnTo>
                      <a:pt x="101" y="987"/>
                    </a:lnTo>
                    <a:lnTo>
                      <a:pt x="148" y="1057"/>
                    </a:lnTo>
                    <a:lnTo>
                      <a:pt x="148" y="1057"/>
                    </a:lnTo>
                    <a:lnTo>
                      <a:pt x="156" y="1072"/>
                    </a:lnTo>
                    <a:lnTo>
                      <a:pt x="171" y="1080"/>
                    </a:lnTo>
                    <a:lnTo>
                      <a:pt x="187" y="1088"/>
                    </a:lnTo>
                    <a:lnTo>
                      <a:pt x="187" y="1088"/>
                    </a:lnTo>
                    <a:lnTo>
                      <a:pt x="202" y="1088"/>
                    </a:lnTo>
                    <a:lnTo>
                      <a:pt x="218" y="1103"/>
                    </a:lnTo>
                    <a:lnTo>
                      <a:pt x="241" y="1119"/>
                    </a:lnTo>
                    <a:lnTo>
                      <a:pt x="241" y="1119"/>
                    </a:lnTo>
                    <a:lnTo>
                      <a:pt x="265" y="1134"/>
                    </a:lnTo>
                    <a:lnTo>
                      <a:pt x="265" y="1134"/>
                    </a:lnTo>
                    <a:lnTo>
                      <a:pt x="265" y="1134"/>
                    </a:lnTo>
                    <a:lnTo>
                      <a:pt x="280" y="1150"/>
                    </a:lnTo>
                    <a:lnTo>
                      <a:pt x="280" y="1173"/>
                    </a:lnTo>
                    <a:lnTo>
                      <a:pt x="280" y="1173"/>
                    </a:lnTo>
                    <a:lnTo>
                      <a:pt x="272" y="1228"/>
                    </a:lnTo>
                    <a:lnTo>
                      <a:pt x="272" y="1290"/>
                    </a:lnTo>
                    <a:lnTo>
                      <a:pt x="280" y="1399"/>
                    </a:lnTo>
                    <a:lnTo>
                      <a:pt x="280" y="1399"/>
                    </a:lnTo>
                    <a:lnTo>
                      <a:pt x="280" y="1608"/>
                    </a:lnTo>
                    <a:lnTo>
                      <a:pt x="280" y="1608"/>
                    </a:lnTo>
                    <a:lnTo>
                      <a:pt x="280" y="1640"/>
                    </a:lnTo>
                    <a:lnTo>
                      <a:pt x="272" y="1678"/>
                    </a:lnTo>
                    <a:lnTo>
                      <a:pt x="272" y="1678"/>
                    </a:lnTo>
                    <a:lnTo>
                      <a:pt x="272" y="1756"/>
                    </a:lnTo>
                    <a:lnTo>
                      <a:pt x="272" y="1826"/>
                    </a:lnTo>
                    <a:lnTo>
                      <a:pt x="280" y="1826"/>
                    </a:lnTo>
                    <a:lnTo>
                      <a:pt x="280" y="1826"/>
                    </a:lnTo>
                    <a:lnTo>
                      <a:pt x="272" y="1896"/>
                    </a:lnTo>
                    <a:lnTo>
                      <a:pt x="280" y="1958"/>
                    </a:lnTo>
                    <a:lnTo>
                      <a:pt x="288" y="2028"/>
                    </a:lnTo>
                    <a:lnTo>
                      <a:pt x="288" y="2028"/>
                    </a:lnTo>
                    <a:lnTo>
                      <a:pt x="303" y="2129"/>
                    </a:lnTo>
                    <a:lnTo>
                      <a:pt x="311" y="2230"/>
                    </a:lnTo>
                    <a:lnTo>
                      <a:pt x="319" y="2339"/>
                    </a:lnTo>
                    <a:lnTo>
                      <a:pt x="319" y="2339"/>
                    </a:lnTo>
                    <a:lnTo>
                      <a:pt x="303" y="2440"/>
                    </a:lnTo>
                    <a:lnTo>
                      <a:pt x="280" y="2518"/>
                    </a:lnTo>
                    <a:lnTo>
                      <a:pt x="280" y="2518"/>
                    </a:lnTo>
                    <a:lnTo>
                      <a:pt x="288" y="2533"/>
                    </a:lnTo>
                    <a:lnTo>
                      <a:pt x="288" y="2549"/>
                    </a:lnTo>
                    <a:lnTo>
                      <a:pt x="311" y="2564"/>
                    </a:lnTo>
                    <a:lnTo>
                      <a:pt x="335" y="2564"/>
                    </a:lnTo>
                    <a:lnTo>
                      <a:pt x="342" y="2564"/>
                    </a:lnTo>
                    <a:lnTo>
                      <a:pt x="342" y="2564"/>
                    </a:lnTo>
                    <a:lnTo>
                      <a:pt x="381" y="2564"/>
                    </a:lnTo>
                    <a:lnTo>
                      <a:pt x="397" y="2549"/>
                    </a:lnTo>
                    <a:lnTo>
                      <a:pt x="404" y="2533"/>
                    </a:lnTo>
                    <a:lnTo>
                      <a:pt x="404" y="2525"/>
                    </a:lnTo>
                    <a:lnTo>
                      <a:pt x="404" y="2525"/>
                    </a:lnTo>
                    <a:lnTo>
                      <a:pt x="404" y="2393"/>
                    </a:lnTo>
                    <a:lnTo>
                      <a:pt x="412" y="2393"/>
                    </a:lnTo>
                    <a:lnTo>
                      <a:pt x="412" y="2393"/>
                    </a:lnTo>
                    <a:lnTo>
                      <a:pt x="404" y="2354"/>
                    </a:lnTo>
                    <a:lnTo>
                      <a:pt x="404" y="2339"/>
                    </a:lnTo>
                    <a:lnTo>
                      <a:pt x="389" y="2331"/>
                    </a:lnTo>
                    <a:lnTo>
                      <a:pt x="389" y="2331"/>
                    </a:lnTo>
                    <a:lnTo>
                      <a:pt x="389" y="2292"/>
                    </a:lnTo>
                    <a:lnTo>
                      <a:pt x="389" y="2253"/>
                    </a:lnTo>
                    <a:lnTo>
                      <a:pt x="397" y="2168"/>
                    </a:lnTo>
                    <a:lnTo>
                      <a:pt x="428" y="2028"/>
                    </a:lnTo>
                    <a:lnTo>
                      <a:pt x="428" y="2028"/>
                    </a:lnTo>
                    <a:lnTo>
                      <a:pt x="428" y="1974"/>
                    </a:lnTo>
                    <a:lnTo>
                      <a:pt x="428" y="1911"/>
                    </a:lnTo>
                    <a:lnTo>
                      <a:pt x="420" y="1834"/>
                    </a:lnTo>
                    <a:lnTo>
                      <a:pt x="420" y="1834"/>
                    </a:lnTo>
                    <a:lnTo>
                      <a:pt x="529" y="1826"/>
                    </a:lnTo>
                    <a:lnTo>
                      <a:pt x="583" y="1818"/>
                    </a:lnTo>
                    <a:lnTo>
                      <a:pt x="583" y="1849"/>
                    </a:lnTo>
                    <a:lnTo>
                      <a:pt x="583" y="1849"/>
                    </a:lnTo>
                    <a:lnTo>
                      <a:pt x="575" y="1904"/>
                    </a:lnTo>
                    <a:lnTo>
                      <a:pt x="575" y="1974"/>
                    </a:lnTo>
                    <a:lnTo>
                      <a:pt x="583" y="2036"/>
                    </a:lnTo>
                    <a:lnTo>
                      <a:pt x="599" y="2090"/>
                    </a:lnTo>
                    <a:lnTo>
                      <a:pt x="599" y="2090"/>
                    </a:lnTo>
                    <a:lnTo>
                      <a:pt x="607" y="2145"/>
                    </a:lnTo>
                    <a:lnTo>
                      <a:pt x="614" y="2207"/>
                    </a:lnTo>
                    <a:lnTo>
                      <a:pt x="614" y="2284"/>
                    </a:lnTo>
                    <a:lnTo>
                      <a:pt x="614" y="2284"/>
                    </a:lnTo>
                    <a:lnTo>
                      <a:pt x="607" y="2292"/>
                    </a:lnTo>
                    <a:lnTo>
                      <a:pt x="607" y="2292"/>
                    </a:lnTo>
                    <a:lnTo>
                      <a:pt x="583" y="2323"/>
                    </a:lnTo>
                    <a:lnTo>
                      <a:pt x="583" y="2323"/>
                    </a:lnTo>
                    <a:lnTo>
                      <a:pt x="583" y="2347"/>
                    </a:lnTo>
                    <a:lnTo>
                      <a:pt x="583" y="2362"/>
                    </a:lnTo>
                    <a:lnTo>
                      <a:pt x="583" y="2362"/>
                    </a:lnTo>
                    <a:lnTo>
                      <a:pt x="599" y="2385"/>
                    </a:lnTo>
                    <a:lnTo>
                      <a:pt x="607" y="2401"/>
                    </a:lnTo>
                    <a:lnTo>
                      <a:pt x="607" y="2479"/>
                    </a:lnTo>
                    <a:lnTo>
                      <a:pt x="638" y="2479"/>
                    </a:lnTo>
                    <a:lnTo>
                      <a:pt x="638" y="2455"/>
                    </a:lnTo>
                    <a:lnTo>
                      <a:pt x="638" y="2455"/>
                    </a:lnTo>
                    <a:lnTo>
                      <a:pt x="645" y="2471"/>
                    </a:lnTo>
                    <a:lnTo>
                      <a:pt x="645" y="2471"/>
                    </a:lnTo>
                    <a:lnTo>
                      <a:pt x="645" y="2510"/>
                    </a:lnTo>
                    <a:lnTo>
                      <a:pt x="645" y="2510"/>
                    </a:lnTo>
                    <a:lnTo>
                      <a:pt x="661" y="2525"/>
                    </a:lnTo>
                    <a:lnTo>
                      <a:pt x="676" y="2533"/>
                    </a:lnTo>
                    <a:lnTo>
                      <a:pt x="715" y="2541"/>
                    </a:lnTo>
                    <a:lnTo>
                      <a:pt x="754" y="2541"/>
                    </a:lnTo>
                    <a:lnTo>
                      <a:pt x="777" y="2541"/>
                    </a:lnTo>
                    <a:lnTo>
                      <a:pt x="777" y="2541"/>
                    </a:lnTo>
                    <a:lnTo>
                      <a:pt x="785" y="2533"/>
                    </a:lnTo>
                    <a:lnTo>
                      <a:pt x="785" y="2518"/>
                    </a:lnTo>
                    <a:lnTo>
                      <a:pt x="777" y="2502"/>
                    </a:lnTo>
                    <a:lnTo>
                      <a:pt x="777" y="2502"/>
                    </a:lnTo>
                    <a:lnTo>
                      <a:pt x="770" y="2479"/>
                    </a:lnTo>
                    <a:lnTo>
                      <a:pt x="754" y="2463"/>
                    </a:lnTo>
                    <a:lnTo>
                      <a:pt x="754" y="2463"/>
                    </a:lnTo>
                    <a:lnTo>
                      <a:pt x="731" y="2424"/>
                    </a:lnTo>
                    <a:lnTo>
                      <a:pt x="731" y="2424"/>
                    </a:lnTo>
                    <a:lnTo>
                      <a:pt x="708" y="2354"/>
                    </a:lnTo>
                    <a:lnTo>
                      <a:pt x="692" y="2300"/>
                    </a:lnTo>
                    <a:lnTo>
                      <a:pt x="692" y="2300"/>
                    </a:lnTo>
                    <a:lnTo>
                      <a:pt x="692" y="2230"/>
                    </a:lnTo>
                    <a:lnTo>
                      <a:pt x="715" y="2090"/>
                    </a:lnTo>
                    <a:lnTo>
                      <a:pt x="715" y="2090"/>
                    </a:lnTo>
                    <a:lnTo>
                      <a:pt x="723" y="1997"/>
                    </a:lnTo>
                    <a:lnTo>
                      <a:pt x="723" y="1904"/>
                    </a:lnTo>
                    <a:lnTo>
                      <a:pt x="723" y="1803"/>
                    </a:lnTo>
                    <a:lnTo>
                      <a:pt x="723" y="1803"/>
                    </a:lnTo>
                    <a:lnTo>
                      <a:pt x="754" y="1803"/>
                    </a:lnTo>
                    <a:lnTo>
                      <a:pt x="770" y="1795"/>
                    </a:lnTo>
                    <a:lnTo>
                      <a:pt x="777" y="1795"/>
                    </a:lnTo>
                    <a:lnTo>
                      <a:pt x="770" y="1787"/>
                    </a:lnTo>
                    <a:lnTo>
                      <a:pt x="770" y="1787"/>
                    </a:lnTo>
                    <a:lnTo>
                      <a:pt x="770" y="1764"/>
                    </a:lnTo>
                    <a:lnTo>
                      <a:pt x="762" y="1709"/>
                    </a:lnTo>
                    <a:lnTo>
                      <a:pt x="762" y="1546"/>
                    </a:lnTo>
                    <a:lnTo>
                      <a:pt x="762" y="1321"/>
                    </a:lnTo>
                    <a:lnTo>
                      <a:pt x="715" y="1329"/>
                    </a:lnTo>
                    <a:lnTo>
                      <a:pt x="622" y="1018"/>
                    </a:lnTo>
                    <a:lnTo>
                      <a:pt x="622" y="1002"/>
                    </a:lnTo>
                    <a:lnTo>
                      <a:pt x="622" y="1002"/>
                    </a:lnTo>
                    <a:lnTo>
                      <a:pt x="645" y="995"/>
                    </a:lnTo>
                    <a:lnTo>
                      <a:pt x="739" y="1313"/>
                    </a:lnTo>
                    <a:lnTo>
                      <a:pt x="762" y="1313"/>
                    </a:lnTo>
                    <a:lnTo>
                      <a:pt x="801" y="1305"/>
                    </a:lnTo>
                    <a:lnTo>
                      <a:pt x="840" y="1298"/>
                    </a:lnTo>
                    <a:lnTo>
                      <a:pt x="840" y="1298"/>
                    </a:lnTo>
                    <a:lnTo>
                      <a:pt x="840" y="1305"/>
                    </a:lnTo>
                    <a:lnTo>
                      <a:pt x="840" y="1305"/>
                    </a:lnTo>
                    <a:lnTo>
                      <a:pt x="840" y="1305"/>
                    </a:lnTo>
                    <a:lnTo>
                      <a:pt x="840" y="1305"/>
                    </a:lnTo>
                    <a:lnTo>
                      <a:pt x="840" y="1313"/>
                    </a:lnTo>
                    <a:lnTo>
                      <a:pt x="840" y="1313"/>
                    </a:lnTo>
                    <a:lnTo>
                      <a:pt x="832" y="1313"/>
                    </a:lnTo>
                    <a:lnTo>
                      <a:pt x="832" y="1313"/>
                    </a:lnTo>
                    <a:lnTo>
                      <a:pt x="785" y="1321"/>
                    </a:lnTo>
                    <a:lnTo>
                      <a:pt x="785" y="1321"/>
                    </a:lnTo>
                    <a:lnTo>
                      <a:pt x="785" y="1329"/>
                    </a:lnTo>
                    <a:lnTo>
                      <a:pt x="785" y="1329"/>
                    </a:lnTo>
                    <a:lnTo>
                      <a:pt x="824" y="1336"/>
                    </a:lnTo>
                    <a:lnTo>
                      <a:pt x="824" y="1336"/>
                    </a:lnTo>
                    <a:lnTo>
                      <a:pt x="878" y="1336"/>
                    </a:lnTo>
                    <a:lnTo>
                      <a:pt x="878" y="1336"/>
                    </a:lnTo>
                    <a:lnTo>
                      <a:pt x="886" y="1329"/>
                    </a:lnTo>
                    <a:lnTo>
                      <a:pt x="894" y="1321"/>
                    </a:lnTo>
                    <a:lnTo>
                      <a:pt x="902" y="1298"/>
                    </a:lnTo>
                    <a:lnTo>
                      <a:pt x="902" y="1298"/>
                    </a:lnTo>
                    <a:lnTo>
                      <a:pt x="902" y="1290"/>
                    </a:lnTo>
                    <a:lnTo>
                      <a:pt x="933" y="1282"/>
                    </a:lnTo>
                    <a:lnTo>
                      <a:pt x="902" y="1119"/>
                    </a:lnTo>
                    <a:lnTo>
                      <a:pt x="902" y="1119"/>
                    </a:lnTo>
                    <a:lnTo>
                      <a:pt x="894" y="1088"/>
                    </a:lnTo>
                    <a:lnTo>
                      <a:pt x="894" y="1088"/>
                    </a:lnTo>
                    <a:lnTo>
                      <a:pt x="894" y="1065"/>
                    </a:lnTo>
                    <a:lnTo>
                      <a:pt x="894" y="1049"/>
                    </a:lnTo>
                    <a:lnTo>
                      <a:pt x="894" y="1049"/>
                    </a:lnTo>
                    <a:lnTo>
                      <a:pt x="878" y="987"/>
                    </a:lnTo>
                    <a:lnTo>
                      <a:pt x="878" y="987"/>
                    </a:lnTo>
                    <a:lnTo>
                      <a:pt x="878" y="971"/>
                    </a:lnTo>
                    <a:lnTo>
                      <a:pt x="878" y="971"/>
                    </a:lnTo>
                    <a:lnTo>
                      <a:pt x="871" y="948"/>
                    </a:lnTo>
                    <a:lnTo>
                      <a:pt x="871" y="948"/>
                    </a:lnTo>
                    <a:lnTo>
                      <a:pt x="871" y="948"/>
                    </a:lnTo>
                    <a:lnTo>
                      <a:pt x="871" y="925"/>
                    </a:lnTo>
                    <a:lnTo>
                      <a:pt x="871" y="925"/>
                    </a:lnTo>
                    <a:lnTo>
                      <a:pt x="863" y="878"/>
                    </a:lnTo>
                    <a:lnTo>
                      <a:pt x="847" y="839"/>
                    </a:lnTo>
                    <a:lnTo>
                      <a:pt x="832" y="793"/>
                    </a:lnTo>
                    <a:lnTo>
                      <a:pt x="824" y="746"/>
                    </a:lnTo>
                    <a:lnTo>
                      <a:pt x="824" y="746"/>
                    </a:lnTo>
                    <a:lnTo>
                      <a:pt x="816" y="715"/>
                    </a:lnTo>
                    <a:lnTo>
                      <a:pt x="816" y="668"/>
                    </a:lnTo>
                    <a:lnTo>
                      <a:pt x="816" y="668"/>
                    </a:lnTo>
                    <a:lnTo>
                      <a:pt x="816" y="668"/>
                    </a:lnTo>
                    <a:lnTo>
                      <a:pt x="816" y="668"/>
                    </a:lnTo>
                    <a:lnTo>
                      <a:pt x="816" y="653"/>
                    </a:lnTo>
                    <a:lnTo>
                      <a:pt x="816" y="653"/>
                    </a:lnTo>
                    <a:lnTo>
                      <a:pt x="809" y="606"/>
                    </a:lnTo>
                    <a:lnTo>
                      <a:pt x="801" y="552"/>
                    </a:lnTo>
                    <a:lnTo>
                      <a:pt x="785" y="482"/>
                    </a:lnTo>
                    <a:lnTo>
                      <a:pt x="785" y="482"/>
                    </a:lnTo>
                    <a:lnTo>
                      <a:pt x="777" y="466"/>
                    </a:lnTo>
                    <a:lnTo>
                      <a:pt x="762" y="458"/>
                    </a:lnTo>
                    <a:lnTo>
                      <a:pt x="754" y="458"/>
                    </a:lnTo>
                    <a:lnTo>
                      <a:pt x="754" y="458"/>
                    </a:lnTo>
                    <a:lnTo>
                      <a:pt x="746" y="458"/>
                    </a:lnTo>
                    <a:lnTo>
                      <a:pt x="739" y="443"/>
                    </a:lnTo>
                    <a:lnTo>
                      <a:pt x="739" y="443"/>
                    </a:lnTo>
                    <a:lnTo>
                      <a:pt x="731" y="427"/>
                    </a:lnTo>
                    <a:lnTo>
                      <a:pt x="723" y="420"/>
                    </a:lnTo>
                    <a:lnTo>
                      <a:pt x="723" y="420"/>
                    </a:lnTo>
                    <a:lnTo>
                      <a:pt x="715" y="412"/>
                    </a:lnTo>
                    <a:lnTo>
                      <a:pt x="708" y="388"/>
                    </a:lnTo>
                    <a:lnTo>
                      <a:pt x="708" y="388"/>
                    </a:lnTo>
                    <a:lnTo>
                      <a:pt x="700" y="365"/>
                    </a:lnTo>
                    <a:lnTo>
                      <a:pt x="692" y="334"/>
                    </a:lnTo>
                    <a:lnTo>
                      <a:pt x="692" y="334"/>
                    </a:lnTo>
                    <a:lnTo>
                      <a:pt x="684" y="334"/>
                    </a:lnTo>
                    <a:lnTo>
                      <a:pt x="684" y="319"/>
                    </a:lnTo>
                    <a:lnTo>
                      <a:pt x="684" y="319"/>
                    </a:lnTo>
                    <a:lnTo>
                      <a:pt x="669" y="233"/>
                    </a:lnTo>
                    <a:lnTo>
                      <a:pt x="669" y="233"/>
                    </a:lnTo>
                    <a:lnTo>
                      <a:pt x="653" y="140"/>
                    </a:lnTo>
                    <a:lnTo>
                      <a:pt x="630" y="78"/>
                    </a:lnTo>
                    <a:lnTo>
                      <a:pt x="599" y="39"/>
                    </a:lnTo>
                    <a:lnTo>
                      <a:pt x="568" y="15"/>
                    </a:lnTo>
                    <a:lnTo>
                      <a:pt x="544" y="0"/>
                    </a:lnTo>
                    <a:lnTo>
                      <a:pt x="521" y="0"/>
                    </a:lnTo>
                    <a:lnTo>
                      <a:pt x="498" y="8"/>
                    </a:lnTo>
                    <a:lnTo>
                      <a:pt x="498" y="8"/>
                    </a:lnTo>
                    <a:lnTo>
                      <a:pt x="482" y="8"/>
                    </a:lnTo>
                    <a:lnTo>
                      <a:pt x="459" y="8"/>
                    </a:lnTo>
                    <a:lnTo>
                      <a:pt x="436" y="31"/>
                    </a:lnTo>
                    <a:lnTo>
                      <a:pt x="420" y="54"/>
                    </a:lnTo>
                    <a:lnTo>
                      <a:pt x="412" y="62"/>
                    </a:lnTo>
                    <a:lnTo>
                      <a:pt x="412" y="62"/>
                    </a:lnTo>
                    <a:lnTo>
                      <a:pt x="381" y="132"/>
                    </a:lnTo>
                    <a:lnTo>
                      <a:pt x="366" y="194"/>
                    </a:lnTo>
                    <a:lnTo>
                      <a:pt x="358" y="249"/>
                    </a:lnTo>
                    <a:lnTo>
                      <a:pt x="358" y="249"/>
                    </a:lnTo>
                    <a:lnTo>
                      <a:pt x="358" y="303"/>
                    </a:lnTo>
                    <a:lnTo>
                      <a:pt x="350" y="350"/>
                    </a:lnTo>
                    <a:lnTo>
                      <a:pt x="342" y="381"/>
                    </a:lnTo>
                    <a:lnTo>
                      <a:pt x="335" y="388"/>
                    </a:lnTo>
                    <a:lnTo>
                      <a:pt x="234" y="412"/>
                    </a:lnTo>
                    <a:lnTo>
                      <a:pt x="234" y="412"/>
                    </a:lnTo>
                    <a:lnTo>
                      <a:pt x="234" y="412"/>
                    </a:lnTo>
                    <a:lnTo>
                      <a:pt x="234" y="412"/>
                    </a:lnTo>
                    <a:lnTo>
                      <a:pt x="226" y="420"/>
                    </a:lnTo>
                    <a:lnTo>
                      <a:pt x="226" y="420"/>
                    </a:lnTo>
                    <a:lnTo>
                      <a:pt x="226" y="420"/>
                    </a:lnTo>
                    <a:lnTo>
                      <a:pt x="226" y="420"/>
                    </a:lnTo>
                    <a:lnTo>
                      <a:pt x="210" y="435"/>
                    </a:lnTo>
                    <a:lnTo>
                      <a:pt x="210" y="435"/>
                    </a:lnTo>
                    <a:lnTo>
                      <a:pt x="187" y="466"/>
                    </a:lnTo>
                    <a:lnTo>
                      <a:pt x="171" y="505"/>
                    </a:lnTo>
                    <a:lnTo>
                      <a:pt x="140" y="575"/>
                    </a:lnTo>
                    <a:lnTo>
                      <a:pt x="140" y="575"/>
                    </a:lnTo>
                    <a:lnTo>
                      <a:pt x="101" y="622"/>
                    </a:lnTo>
                    <a:lnTo>
                      <a:pt x="78" y="653"/>
                    </a:lnTo>
                    <a:lnTo>
                      <a:pt x="78" y="653"/>
                    </a:lnTo>
                    <a:lnTo>
                      <a:pt x="47" y="692"/>
                    </a:lnTo>
                    <a:lnTo>
                      <a:pt x="47" y="692"/>
                    </a:lnTo>
                    <a:lnTo>
                      <a:pt x="39" y="707"/>
                    </a:lnTo>
                    <a:lnTo>
                      <a:pt x="39" y="707"/>
                    </a:lnTo>
                    <a:lnTo>
                      <a:pt x="8" y="761"/>
                    </a:lnTo>
                    <a:lnTo>
                      <a:pt x="8" y="761"/>
                    </a:lnTo>
                    <a:lnTo>
                      <a:pt x="0" y="777"/>
                    </a:lnTo>
                    <a:lnTo>
                      <a:pt x="0" y="777"/>
                    </a:lnTo>
                    <a:lnTo>
                      <a:pt x="8" y="793"/>
                    </a:lnTo>
                    <a:lnTo>
                      <a:pt x="8" y="793"/>
                    </a:lnTo>
                    <a:close/>
                    <a:moveTo>
                      <a:pt x="700" y="723"/>
                    </a:moveTo>
                    <a:lnTo>
                      <a:pt x="708" y="715"/>
                    </a:lnTo>
                    <a:lnTo>
                      <a:pt x="715" y="699"/>
                    </a:lnTo>
                    <a:lnTo>
                      <a:pt x="715" y="699"/>
                    </a:lnTo>
                    <a:lnTo>
                      <a:pt x="715" y="699"/>
                    </a:lnTo>
                    <a:lnTo>
                      <a:pt x="715" y="699"/>
                    </a:lnTo>
                    <a:lnTo>
                      <a:pt x="723" y="730"/>
                    </a:lnTo>
                    <a:lnTo>
                      <a:pt x="723" y="754"/>
                    </a:lnTo>
                    <a:lnTo>
                      <a:pt x="723" y="754"/>
                    </a:lnTo>
                    <a:lnTo>
                      <a:pt x="723" y="754"/>
                    </a:lnTo>
                    <a:lnTo>
                      <a:pt x="723" y="754"/>
                    </a:lnTo>
                    <a:lnTo>
                      <a:pt x="723" y="754"/>
                    </a:lnTo>
                    <a:lnTo>
                      <a:pt x="723" y="754"/>
                    </a:lnTo>
                    <a:lnTo>
                      <a:pt x="723" y="754"/>
                    </a:lnTo>
                    <a:lnTo>
                      <a:pt x="723" y="754"/>
                    </a:lnTo>
                    <a:lnTo>
                      <a:pt x="723" y="754"/>
                    </a:lnTo>
                    <a:lnTo>
                      <a:pt x="723" y="754"/>
                    </a:lnTo>
                    <a:lnTo>
                      <a:pt x="723" y="769"/>
                    </a:lnTo>
                    <a:lnTo>
                      <a:pt x="723" y="769"/>
                    </a:lnTo>
                    <a:lnTo>
                      <a:pt x="739" y="855"/>
                    </a:lnTo>
                    <a:lnTo>
                      <a:pt x="746" y="909"/>
                    </a:lnTo>
                    <a:lnTo>
                      <a:pt x="762" y="940"/>
                    </a:lnTo>
                    <a:lnTo>
                      <a:pt x="762" y="940"/>
                    </a:lnTo>
                    <a:lnTo>
                      <a:pt x="770" y="963"/>
                    </a:lnTo>
                    <a:lnTo>
                      <a:pt x="770" y="963"/>
                    </a:lnTo>
                    <a:lnTo>
                      <a:pt x="770" y="963"/>
                    </a:lnTo>
                    <a:lnTo>
                      <a:pt x="770" y="963"/>
                    </a:lnTo>
                    <a:lnTo>
                      <a:pt x="777" y="979"/>
                    </a:lnTo>
                    <a:lnTo>
                      <a:pt x="777" y="979"/>
                    </a:lnTo>
                    <a:lnTo>
                      <a:pt x="777" y="987"/>
                    </a:lnTo>
                    <a:lnTo>
                      <a:pt x="708" y="987"/>
                    </a:lnTo>
                    <a:lnTo>
                      <a:pt x="708" y="987"/>
                    </a:lnTo>
                    <a:lnTo>
                      <a:pt x="700" y="963"/>
                    </a:lnTo>
                    <a:lnTo>
                      <a:pt x="692" y="901"/>
                    </a:lnTo>
                    <a:lnTo>
                      <a:pt x="684" y="824"/>
                    </a:lnTo>
                    <a:lnTo>
                      <a:pt x="692" y="769"/>
                    </a:lnTo>
                    <a:lnTo>
                      <a:pt x="700" y="723"/>
                    </a:lnTo>
                    <a:lnTo>
                      <a:pt x="700" y="723"/>
                    </a:lnTo>
                    <a:close/>
                    <a:moveTo>
                      <a:pt x="109" y="785"/>
                    </a:moveTo>
                    <a:lnTo>
                      <a:pt x="109" y="785"/>
                    </a:lnTo>
                    <a:lnTo>
                      <a:pt x="164" y="730"/>
                    </a:lnTo>
                    <a:lnTo>
                      <a:pt x="210" y="684"/>
                    </a:lnTo>
                    <a:lnTo>
                      <a:pt x="241" y="622"/>
                    </a:lnTo>
                    <a:lnTo>
                      <a:pt x="241" y="622"/>
                    </a:lnTo>
                    <a:lnTo>
                      <a:pt x="257" y="614"/>
                    </a:lnTo>
                    <a:lnTo>
                      <a:pt x="257" y="614"/>
                    </a:lnTo>
                    <a:lnTo>
                      <a:pt x="257" y="614"/>
                    </a:lnTo>
                    <a:lnTo>
                      <a:pt x="257" y="614"/>
                    </a:lnTo>
                    <a:lnTo>
                      <a:pt x="272" y="622"/>
                    </a:lnTo>
                    <a:lnTo>
                      <a:pt x="272" y="622"/>
                    </a:lnTo>
                    <a:lnTo>
                      <a:pt x="288" y="637"/>
                    </a:lnTo>
                    <a:lnTo>
                      <a:pt x="303" y="660"/>
                    </a:lnTo>
                    <a:lnTo>
                      <a:pt x="311" y="692"/>
                    </a:lnTo>
                    <a:lnTo>
                      <a:pt x="311" y="692"/>
                    </a:lnTo>
                    <a:lnTo>
                      <a:pt x="327" y="769"/>
                    </a:lnTo>
                    <a:lnTo>
                      <a:pt x="335" y="831"/>
                    </a:lnTo>
                    <a:lnTo>
                      <a:pt x="327" y="886"/>
                    </a:lnTo>
                    <a:lnTo>
                      <a:pt x="327" y="886"/>
                    </a:lnTo>
                    <a:lnTo>
                      <a:pt x="319" y="940"/>
                    </a:lnTo>
                    <a:lnTo>
                      <a:pt x="311" y="979"/>
                    </a:lnTo>
                    <a:lnTo>
                      <a:pt x="303" y="987"/>
                    </a:lnTo>
                    <a:lnTo>
                      <a:pt x="296" y="1026"/>
                    </a:lnTo>
                    <a:lnTo>
                      <a:pt x="296" y="1026"/>
                    </a:lnTo>
                    <a:lnTo>
                      <a:pt x="288" y="1033"/>
                    </a:lnTo>
                    <a:lnTo>
                      <a:pt x="288" y="1033"/>
                    </a:lnTo>
                    <a:lnTo>
                      <a:pt x="265" y="1041"/>
                    </a:lnTo>
                    <a:lnTo>
                      <a:pt x="265" y="1041"/>
                    </a:lnTo>
                    <a:lnTo>
                      <a:pt x="265" y="1041"/>
                    </a:lnTo>
                    <a:lnTo>
                      <a:pt x="265" y="1041"/>
                    </a:lnTo>
                    <a:lnTo>
                      <a:pt x="218" y="1033"/>
                    </a:lnTo>
                    <a:lnTo>
                      <a:pt x="218" y="1033"/>
                    </a:lnTo>
                    <a:lnTo>
                      <a:pt x="218" y="1033"/>
                    </a:lnTo>
                    <a:lnTo>
                      <a:pt x="218" y="1033"/>
                    </a:lnTo>
                    <a:lnTo>
                      <a:pt x="226" y="1026"/>
                    </a:lnTo>
                    <a:lnTo>
                      <a:pt x="226" y="1026"/>
                    </a:lnTo>
                    <a:lnTo>
                      <a:pt x="171" y="948"/>
                    </a:lnTo>
                    <a:lnTo>
                      <a:pt x="171" y="932"/>
                    </a:lnTo>
                    <a:lnTo>
                      <a:pt x="171" y="932"/>
                    </a:lnTo>
                    <a:lnTo>
                      <a:pt x="164" y="901"/>
                    </a:lnTo>
                    <a:lnTo>
                      <a:pt x="148" y="870"/>
                    </a:lnTo>
                    <a:lnTo>
                      <a:pt x="109" y="785"/>
                    </a:lnTo>
                    <a:lnTo>
                      <a:pt x="109" y="785"/>
                    </a:lnTo>
                    <a:close/>
                  </a:path>
                </a:pathLst>
              </a:custGeom>
              <a:solidFill>
                <a:srgbClr val="2622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66" name="Freeform 370"/>
              <p:cNvSpPr>
                <a:spLocks/>
              </p:cNvSpPr>
              <p:nvPr/>
            </p:nvSpPr>
            <p:spPr bwMode="auto">
              <a:xfrm>
                <a:off x="4286250" y="2436813"/>
                <a:ext cx="209550" cy="406400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8" y="0"/>
                  </a:cxn>
                  <a:cxn ang="0">
                    <a:pos x="62" y="16"/>
                  </a:cxn>
                  <a:cxn ang="0">
                    <a:pos x="46" y="39"/>
                  </a:cxn>
                  <a:cxn ang="0">
                    <a:pos x="15" y="117"/>
                  </a:cxn>
                  <a:cxn ang="0">
                    <a:pos x="15" y="117"/>
                  </a:cxn>
                  <a:cxn ang="0">
                    <a:pos x="8" y="148"/>
                  </a:cxn>
                  <a:cxn ang="0">
                    <a:pos x="0" y="187"/>
                  </a:cxn>
                  <a:cxn ang="0">
                    <a:pos x="0" y="256"/>
                  </a:cxn>
                  <a:cxn ang="0">
                    <a:pos x="0" y="256"/>
                  </a:cxn>
                  <a:cxn ang="0">
                    <a:pos x="0" y="241"/>
                  </a:cxn>
                  <a:cxn ang="0">
                    <a:pos x="15" y="225"/>
                  </a:cxn>
                  <a:cxn ang="0">
                    <a:pos x="23" y="210"/>
                  </a:cxn>
                  <a:cxn ang="0">
                    <a:pos x="31" y="187"/>
                  </a:cxn>
                  <a:cxn ang="0">
                    <a:pos x="31" y="187"/>
                  </a:cxn>
                  <a:cxn ang="0">
                    <a:pos x="31" y="155"/>
                  </a:cxn>
                  <a:cxn ang="0">
                    <a:pos x="39" y="117"/>
                  </a:cxn>
                  <a:cxn ang="0">
                    <a:pos x="39" y="117"/>
                  </a:cxn>
                  <a:cxn ang="0">
                    <a:pos x="54" y="93"/>
                  </a:cxn>
                  <a:cxn ang="0">
                    <a:pos x="78" y="85"/>
                  </a:cxn>
                  <a:cxn ang="0">
                    <a:pos x="101" y="85"/>
                  </a:cxn>
                  <a:cxn ang="0">
                    <a:pos x="132" y="93"/>
                  </a:cxn>
                  <a:cxn ang="0">
                    <a:pos x="132" y="93"/>
                  </a:cxn>
                  <a:cxn ang="0">
                    <a:pos x="101" y="62"/>
                  </a:cxn>
                  <a:cxn ang="0">
                    <a:pos x="93" y="47"/>
                  </a:cxn>
                  <a:cxn ang="0">
                    <a:pos x="93" y="47"/>
                  </a:cxn>
                  <a:cxn ang="0">
                    <a:pos x="85" y="23"/>
                  </a:cxn>
                  <a:cxn ang="0">
                    <a:pos x="85" y="23"/>
                  </a:cxn>
                  <a:cxn ang="0">
                    <a:pos x="78" y="0"/>
                  </a:cxn>
                  <a:cxn ang="0">
                    <a:pos x="78" y="0"/>
                  </a:cxn>
                </a:cxnLst>
                <a:rect l="0" t="0" r="r" b="b"/>
                <a:pathLst>
                  <a:path w="132" h="256">
                    <a:moveTo>
                      <a:pt x="78" y="0"/>
                    </a:moveTo>
                    <a:lnTo>
                      <a:pt x="78" y="0"/>
                    </a:lnTo>
                    <a:lnTo>
                      <a:pt x="62" y="16"/>
                    </a:lnTo>
                    <a:lnTo>
                      <a:pt x="46" y="39"/>
                    </a:lnTo>
                    <a:lnTo>
                      <a:pt x="15" y="117"/>
                    </a:lnTo>
                    <a:lnTo>
                      <a:pt x="15" y="117"/>
                    </a:lnTo>
                    <a:lnTo>
                      <a:pt x="8" y="148"/>
                    </a:lnTo>
                    <a:lnTo>
                      <a:pt x="0" y="187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0" y="241"/>
                    </a:lnTo>
                    <a:lnTo>
                      <a:pt x="15" y="225"/>
                    </a:lnTo>
                    <a:lnTo>
                      <a:pt x="23" y="210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55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54" y="93"/>
                    </a:lnTo>
                    <a:lnTo>
                      <a:pt x="78" y="85"/>
                    </a:lnTo>
                    <a:lnTo>
                      <a:pt x="101" y="85"/>
                    </a:lnTo>
                    <a:lnTo>
                      <a:pt x="132" y="93"/>
                    </a:lnTo>
                    <a:lnTo>
                      <a:pt x="132" y="93"/>
                    </a:lnTo>
                    <a:lnTo>
                      <a:pt x="101" y="62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85" y="23"/>
                    </a:lnTo>
                    <a:lnTo>
                      <a:pt x="85" y="23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67" name="Freeform 371"/>
              <p:cNvSpPr>
                <a:spLocks/>
              </p:cNvSpPr>
              <p:nvPr/>
            </p:nvSpPr>
            <p:spPr bwMode="auto">
              <a:xfrm>
                <a:off x="4038600" y="2462213"/>
                <a:ext cx="247650" cy="38100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0"/>
                  </a:cxn>
                  <a:cxn ang="0">
                    <a:pos x="63" y="0"/>
                  </a:cxn>
                  <a:cxn ang="0">
                    <a:pos x="70" y="7"/>
                  </a:cxn>
                  <a:cxn ang="0">
                    <a:pos x="94" y="38"/>
                  </a:cxn>
                  <a:cxn ang="0">
                    <a:pos x="125" y="93"/>
                  </a:cxn>
                  <a:cxn ang="0">
                    <a:pos x="125" y="93"/>
                  </a:cxn>
                  <a:cxn ang="0">
                    <a:pos x="148" y="163"/>
                  </a:cxn>
                  <a:cxn ang="0">
                    <a:pos x="156" y="202"/>
                  </a:cxn>
                  <a:cxn ang="0">
                    <a:pos x="156" y="240"/>
                  </a:cxn>
                  <a:cxn ang="0">
                    <a:pos x="156" y="240"/>
                  </a:cxn>
                  <a:cxn ang="0">
                    <a:pos x="140" y="202"/>
                  </a:cxn>
                  <a:cxn ang="0">
                    <a:pos x="117" y="155"/>
                  </a:cxn>
                  <a:cxn ang="0">
                    <a:pos x="117" y="155"/>
                  </a:cxn>
                  <a:cxn ang="0">
                    <a:pos x="101" y="124"/>
                  </a:cxn>
                  <a:cxn ang="0">
                    <a:pos x="94" y="93"/>
                  </a:cxn>
                  <a:cxn ang="0">
                    <a:pos x="94" y="93"/>
                  </a:cxn>
                  <a:cxn ang="0">
                    <a:pos x="70" y="62"/>
                  </a:cxn>
                  <a:cxn ang="0">
                    <a:pos x="55" y="54"/>
                  </a:cxn>
                  <a:cxn ang="0">
                    <a:pos x="47" y="54"/>
                  </a:cxn>
                  <a:cxn ang="0">
                    <a:pos x="24" y="62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8" y="54"/>
                  </a:cxn>
                  <a:cxn ang="0">
                    <a:pos x="24" y="38"/>
                  </a:cxn>
                  <a:cxn ang="0">
                    <a:pos x="39" y="31"/>
                  </a:cxn>
                  <a:cxn ang="0">
                    <a:pos x="39" y="7"/>
                  </a:cxn>
                  <a:cxn ang="0">
                    <a:pos x="39" y="7"/>
                  </a:cxn>
                  <a:cxn ang="0">
                    <a:pos x="39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156" h="240">
                    <a:moveTo>
                      <a:pt x="47" y="0"/>
                    </a:moveTo>
                    <a:lnTo>
                      <a:pt x="47" y="0"/>
                    </a:lnTo>
                    <a:lnTo>
                      <a:pt x="63" y="0"/>
                    </a:lnTo>
                    <a:lnTo>
                      <a:pt x="70" y="7"/>
                    </a:lnTo>
                    <a:lnTo>
                      <a:pt x="94" y="38"/>
                    </a:lnTo>
                    <a:lnTo>
                      <a:pt x="125" y="93"/>
                    </a:lnTo>
                    <a:lnTo>
                      <a:pt x="125" y="93"/>
                    </a:lnTo>
                    <a:lnTo>
                      <a:pt x="148" y="163"/>
                    </a:lnTo>
                    <a:lnTo>
                      <a:pt x="156" y="202"/>
                    </a:lnTo>
                    <a:lnTo>
                      <a:pt x="156" y="240"/>
                    </a:lnTo>
                    <a:lnTo>
                      <a:pt x="156" y="240"/>
                    </a:lnTo>
                    <a:lnTo>
                      <a:pt x="140" y="202"/>
                    </a:lnTo>
                    <a:lnTo>
                      <a:pt x="117" y="155"/>
                    </a:lnTo>
                    <a:lnTo>
                      <a:pt x="117" y="155"/>
                    </a:lnTo>
                    <a:lnTo>
                      <a:pt x="101" y="124"/>
                    </a:lnTo>
                    <a:lnTo>
                      <a:pt x="94" y="93"/>
                    </a:lnTo>
                    <a:lnTo>
                      <a:pt x="94" y="93"/>
                    </a:lnTo>
                    <a:lnTo>
                      <a:pt x="70" y="62"/>
                    </a:lnTo>
                    <a:lnTo>
                      <a:pt x="55" y="54"/>
                    </a:lnTo>
                    <a:lnTo>
                      <a:pt x="47" y="54"/>
                    </a:lnTo>
                    <a:lnTo>
                      <a:pt x="24" y="62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8" y="54"/>
                    </a:lnTo>
                    <a:lnTo>
                      <a:pt x="24" y="38"/>
                    </a:lnTo>
                    <a:lnTo>
                      <a:pt x="39" y="31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0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68" name="Freeform 372"/>
              <p:cNvSpPr>
                <a:spLocks/>
              </p:cNvSpPr>
              <p:nvPr/>
            </p:nvSpPr>
            <p:spPr bwMode="auto">
              <a:xfrm>
                <a:off x="6518275" y="2201863"/>
                <a:ext cx="801687" cy="3281363"/>
              </a:xfrm>
              <a:custGeom>
                <a:avLst/>
                <a:gdLst/>
                <a:ahLst/>
                <a:cxnLst>
                  <a:cxn ang="0">
                    <a:pos x="272" y="1927"/>
                  </a:cxn>
                  <a:cxn ang="0">
                    <a:pos x="249" y="1966"/>
                  </a:cxn>
                  <a:cxn ang="0">
                    <a:pos x="195" y="1990"/>
                  </a:cxn>
                  <a:cxn ang="0">
                    <a:pos x="156" y="2036"/>
                  </a:cxn>
                  <a:cxn ang="0">
                    <a:pos x="24" y="2044"/>
                  </a:cxn>
                  <a:cxn ang="0">
                    <a:pos x="47" y="2013"/>
                  </a:cxn>
                  <a:cxn ang="0">
                    <a:pos x="101" y="1990"/>
                  </a:cxn>
                  <a:cxn ang="0">
                    <a:pos x="163" y="1826"/>
                  </a:cxn>
                  <a:cxn ang="0">
                    <a:pos x="148" y="1150"/>
                  </a:cxn>
                  <a:cxn ang="0">
                    <a:pos x="171" y="995"/>
                  </a:cxn>
                  <a:cxn ang="0">
                    <a:pos x="132" y="855"/>
                  </a:cxn>
                  <a:cxn ang="0">
                    <a:pos x="156" y="746"/>
                  </a:cxn>
                  <a:cxn ang="0">
                    <a:pos x="70" y="723"/>
                  </a:cxn>
                  <a:cxn ang="0">
                    <a:pos x="62" y="645"/>
                  </a:cxn>
                  <a:cxn ang="0">
                    <a:pos x="101" y="614"/>
                  </a:cxn>
                  <a:cxn ang="0">
                    <a:pos x="156" y="513"/>
                  </a:cxn>
                  <a:cxn ang="0">
                    <a:pos x="187" y="459"/>
                  </a:cxn>
                  <a:cxn ang="0">
                    <a:pos x="288" y="366"/>
                  </a:cxn>
                  <a:cxn ang="0">
                    <a:pos x="257" y="311"/>
                  </a:cxn>
                  <a:cxn ang="0">
                    <a:pos x="233" y="226"/>
                  </a:cxn>
                  <a:cxn ang="0">
                    <a:pos x="241" y="78"/>
                  </a:cxn>
                  <a:cxn ang="0">
                    <a:pos x="342" y="0"/>
                  </a:cxn>
                  <a:cxn ang="0">
                    <a:pos x="397" y="8"/>
                  </a:cxn>
                  <a:cxn ang="0">
                    <a:pos x="443" y="47"/>
                  </a:cxn>
                  <a:cxn ang="0">
                    <a:pos x="482" y="109"/>
                  </a:cxn>
                  <a:cxn ang="0">
                    <a:pos x="505" y="202"/>
                  </a:cxn>
                  <a:cxn ang="0">
                    <a:pos x="505" y="265"/>
                  </a:cxn>
                  <a:cxn ang="0">
                    <a:pos x="490" y="342"/>
                  </a:cxn>
                  <a:cxn ang="0">
                    <a:pos x="505" y="443"/>
                  </a:cxn>
                  <a:cxn ang="0">
                    <a:pos x="490" y="552"/>
                  </a:cxn>
                  <a:cxn ang="0">
                    <a:pos x="459" y="606"/>
                  </a:cxn>
                  <a:cxn ang="0">
                    <a:pos x="428" y="669"/>
                  </a:cxn>
                  <a:cxn ang="0">
                    <a:pos x="420" y="746"/>
                  </a:cxn>
                  <a:cxn ang="0">
                    <a:pos x="451" y="832"/>
                  </a:cxn>
                  <a:cxn ang="0">
                    <a:pos x="490" y="933"/>
                  </a:cxn>
                  <a:cxn ang="0">
                    <a:pos x="490" y="1026"/>
                  </a:cxn>
                  <a:cxn ang="0">
                    <a:pos x="505" y="1461"/>
                  </a:cxn>
                  <a:cxn ang="0">
                    <a:pos x="505" y="1601"/>
                  </a:cxn>
                  <a:cxn ang="0">
                    <a:pos x="482" y="1811"/>
                  </a:cxn>
                  <a:cxn ang="0">
                    <a:pos x="498" y="1889"/>
                  </a:cxn>
                  <a:cxn ang="0">
                    <a:pos x="490" y="2028"/>
                  </a:cxn>
                  <a:cxn ang="0">
                    <a:pos x="467" y="2036"/>
                  </a:cxn>
                  <a:cxn ang="0">
                    <a:pos x="397" y="2067"/>
                  </a:cxn>
                  <a:cxn ang="0">
                    <a:pos x="334" y="2052"/>
                  </a:cxn>
                  <a:cxn ang="0">
                    <a:pos x="397" y="1912"/>
                  </a:cxn>
                  <a:cxn ang="0">
                    <a:pos x="412" y="1733"/>
                  </a:cxn>
                  <a:cxn ang="0">
                    <a:pos x="397" y="1554"/>
                  </a:cxn>
                  <a:cxn ang="0">
                    <a:pos x="303" y="1461"/>
                  </a:cxn>
                  <a:cxn ang="0">
                    <a:pos x="280" y="1671"/>
                  </a:cxn>
                  <a:cxn ang="0">
                    <a:pos x="241" y="1795"/>
                  </a:cxn>
                </a:cxnLst>
                <a:rect l="0" t="0" r="r" b="b"/>
                <a:pathLst>
                  <a:path w="505" h="2067">
                    <a:moveTo>
                      <a:pt x="257" y="1873"/>
                    </a:moveTo>
                    <a:lnTo>
                      <a:pt x="257" y="1873"/>
                    </a:lnTo>
                    <a:lnTo>
                      <a:pt x="272" y="1896"/>
                    </a:lnTo>
                    <a:lnTo>
                      <a:pt x="272" y="1927"/>
                    </a:lnTo>
                    <a:lnTo>
                      <a:pt x="264" y="1966"/>
                    </a:lnTo>
                    <a:lnTo>
                      <a:pt x="257" y="2028"/>
                    </a:lnTo>
                    <a:lnTo>
                      <a:pt x="249" y="2028"/>
                    </a:lnTo>
                    <a:lnTo>
                      <a:pt x="249" y="1966"/>
                    </a:lnTo>
                    <a:lnTo>
                      <a:pt x="241" y="1966"/>
                    </a:lnTo>
                    <a:lnTo>
                      <a:pt x="241" y="1966"/>
                    </a:lnTo>
                    <a:lnTo>
                      <a:pt x="218" y="1974"/>
                    </a:lnTo>
                    <a:lnTo>
                      <a:pt x="195" y="1990"/>
                    </a:lnTo>
                    <a:lnTo>
                      <a:pt x="171" y="2013"/>
                    </a:lnTo>
                    <a:lnTo>
                      <a:pt x="171" y="2013"/>
                    </a:lnTo>
                    <a:lnTo>
                      <a:pt x="163" y="2028"/>
                    </a:lnTo>
                    <a:lnTo>
                      <a:pt x="156" y="2036"/>
                    </a:lnTo>
                    <a:lnTo>
                      <a:pt x="132" y="2044"/>
                    </a:lnTo>
                    <a:lnTo>
                      <a:pt x="39" y="2044"/>
                    </a:lnTo>
                    <a:lnTo>
                      <a:pt x="39" y="2044"/>
                    </a:lnTo>
                    <a:lnTo>
                      <a:pt x="24" y="2044"/>
                    </a:lnTo>
                    <a:lnTo>
                      <a:pt x="0" y="2036"/>
                    </a:lnTo>
                    <a:lnTo>
                      <a:pt x="8" y="2021"/>
                    </a:lnTo>
                    <a:lnTo>
                      <a:pt x="8" y="2021"/>
                    </a:lnTo>
                    <a:lnTo>
                      <a:pt x="47" y="2013"/>
                    </a:lnTo>
                    <a:lnTo>
                      <a:pt x="78" y="2005"/>
                    </a:lnTo>
                    <a:lnTo>
                      <a:pt x="94" y="1990"/>
                    </a:lnTo>
                    <a:lnTo>
                      <a:pt x="101" y="1990"/>
                    </a:lnTo>
                    <a:lnTo>
                      <a:pt x="101" y="1990"/>
                    </a:lnTo>
                    <a:lnTo>
                      <a:pt x="148" y="1881"/>
                    </a:lnTo>
                    <a:lnTo>
                      <a:pt x="148" y="1881"/>
                    </a:lnTo>
                    <a:lnTo>
                      <a:pt x="163" y="1842"/>
                    </a:lnTo>
                    <a:lnTo>
                      <a:pt x="163" y="1826"/>
                    </a:lnTo>
                    <a:lnTo>
                      <a:pt x="187" y="1485"/>
                    </a:lnTo>
                    <a:lnTo>
                      <a:pt x="148" y="1469"/>
                    </a:lnTo>
                    <a:lnTo>
                      <a:pt x="148" y="1150"/>
                    </a:lnTo>
                    <a:lnTo>
                      <a:pt x="148" y="1150"/>
                    </a:lnTo>
                    <a:lnTo>
                      <a:pt x="156" y="1104"/>
                    </a:lnTo>
                    <a:lnTo>
                      <a:pt x="163" y="1042"/>
                    </a:lnTo>
                    <a:lnTo>
                      <a:pt x="163" y="1042"/>
                    </a:lnTo>
                    <a:lnTo>
                      <a:pt x="171" y="995"/>
                    </a:lnTo>
                    <a:lnTo>
                      <a:pt x="171" y="972"/>
                    </a:lnTo>
                    <a:lnTo>
                      <a:pt x="179" y="894"/>
                    </a:lnTo>
                    <a:lnTo>
                      <a:pt x="132" y="855"/>
                    </a:lnTo>
                    <a:lnTo>
                      <a:pt x="132" y="855"/>
                    </a:lnTo>
                    <a:lnTo>
                      <a:pt x="163" y="809"/>
                    </a:lnTo>
                    <a:lnTo>
                      <a:pt x="179" y="770"/>
                    </a:lnTo>
                    <a:lnTo>
                      <a:pt x="187" y="746"/>
                    </a:lnTo>
                    <a:lnTo>
                      <a:pt x="156" y="746"/>
                    </a:lnTo>
                    <a:lnTo>
                      <a:pt x="117" y="762"/>
                    </a:lnTo>
                    <a:lnTo>
                      <a:pt x="101" y="754"/>
                    </a:lnTo>
                    <a:lnTo>
                      <a:pt x="70" y="731"/>
                    </a:lnTo>
                    <a:lnTo>
                      <a:pt x="70" y="723"/>
                    </a:lnTo>
                    <a:lnTo>
                      <a:pt x="55" y="669"/>
                    </a:lnTo>
                    <a:lnTo>
                      <a:pt x="55" y="669"/>
                    </a:lnTo>
                    <a:lnTo>
                      <a:pt x="62" y="661"/>
                    </a:lnTo>
                    <a:lnTo>
                      <a:pt x="62" y="645"/>
                    </a:lnTo>
                    <a:lnTo>
                      <a:pt x="78" y="638"/>
                    </a:lnTo>
                    <a:lnTo>
                      <a:pt x="78" y="638"/>
                    </a:lnTo>
                    <a:lnTo>
                      <a:pt x="94" y="622"/>
                    </a:lnTo>
                    <a:lnTo>
                      <a:pt x="101" y="614"/>
                    </a:lnTo>
                    <a:lnTo>
                      <a:pt x="101" y="599"/>
                    </a:lnTo>
                    <a:lnTo>
                      <a:pt x="140" y="560"/>
                    </a:lnTo>
                    <a:lnTo>
                      <a:pt x="148" y="529"/>
                    </a:lnTo>
                    <a:lnTo>
                      <a:pt x="156" y="513"/>
                    </a:lnTo>
                    <a:lnTo>
                      <a:pt x="171" y="513"/>
                    </a:lnTo>
                    <a:lnTo>
                      <a:pt x="163" y="490"/>
                    </a:lnTo>
                    <a:lnTo>
                      <a:pt x="179" y="474"/>
                    </a:lnTo>
                    <a:lnTo>
                      <a:pt x="187" y="459"/>
                    </a:lnTo>
                    <a:lnTo>
                      <a:pt x="202" y="443"/>
                    </a:lnTo>
                    <a:lnTo>
                      <a:pt x="202" y="420"/>
                    </a:lnTo>
                    <a:lnTo>
                      <a:pt x="288" y="366"/>
                    </a:lnTo>
                    <a:lnTo>
                      <a:pt x="288" y="366"/>
                    </a:lnTo>
                    <a:lnTo>
                      <a:pt x="272" y="342"/>
                    </a:lnTo>
                    <a:lnTo>
                      <a:pt x="264" y="327"/>
                    </a:lnTo>
                    <a:lnTo>
                      <a:pt x="257" y="311"/>
                    </a:lnTo>
                    <a:lnTo>
                      <a:pt x="257" y="311"/>
                    </a:lnTo>
                    <a:lnTo>
                      <a:pt x="257" y="280"/>
                    </a:lnTo>
                    <a:lnTo>
                      <a:pt x="249" y="249"/>
                    </a:lnTo>
                    <a:lnTo>
                      <a:pt x="249" y="249"/>
                    </a:lnTo>
                    <a:lnTo>
                      <a:pt x="233" y="226"/>
                    </a:lnTo>
                    <a:lnTo>
                      <a:pt x="233" y="156"/>
                    </a:lnTo>
                    <a:lnTo>
                      <a:pt x="233" y="94"/>
                    </a:lnTo>
                    <a:lnTo>
                      <a:pt x="233" y="94"/>
                    </a:lnTo>
                    <a:lnTo>
                      <a:pt x="241" y="78"/>
                    </a:lnTo>
                    <a:lnTo>
                      <a:pt x="264" y="47"/>
                    </a:lnTo>
                    <a:lnTo>
                      <a:pt x="296" y="16"/>
                    </a:lnTo>
                    <a:lnTo>
                      <a:pt x="319" y="8"/>
                    </a:lnTo>
                    <a:lnTo>
                      <a:pt x="342" y="0"/>
                    </a:lnTo>
                    <a:lnTo>
                      <a:pt x="365" y="0"/>
                    </a:lnTo>
                    <a:lnTo>
                      <a:pt x="373" y="8"/>
                    </a:lnTo>
                    <a:lnTo>
                      <a:pt x="397" y="8"/>
                    </a:lnTo>
                    <a:lnTo>
                      <a:pt x="397" y="8"/>
                    </a:lnTo>
                    <a:lnTo>
                      <a:pt x="404" y="8"/>
                    </a:lnTo>
                    <a:lnTo>
                      <a:pt x="420" y="24"/>
                    </a:lnTo>
                    <a:lnTo>
                      <a:pt x="420" y="24"/>
                    </a:lnTo>
                    <a:lnTo>
                      <a:pt x="443" y="47"/>
                    </a:lnTo>
                    <a:lnTo>
                      <a:pt x="467" y="78"/>
                    </a:lnTo>
                    <a:lnTo>
                      <a:pt x="467" y="78"/>
                    </a:lnTo>
                    <a:lnTo>
                      <a:pt x="474" y="94"/>
                    </a:lnTo>
                    <a:lnTo>
                      <a:pt x="482" y="109"/>
                    </a:lnTo>
                    <a:lnTo>
                      <a:pt x="482" y="109"/>
                    </a:lnTo>
                    <a:lnTo>
                      <a:pt x="498" y="132"/>
                    </a:lnTo>
                    <a:lnTo>
                      <a:pt x="498" y="148"/>
                    </a:lnTo>
                    <a:lnTo>
                      <a:pt x="505" y="202"/>
                    </a:lnTo>
                    <a:lnTo>
                      <a:pt x="505" y="202"/>
                    </a:lnTo>
                    <a:lnTo>
                      <a:pt x="505" y="226"/>
                    </a:lnTo>
                    <a:lnTo>
                      <a:pt x="505" y="265"/>
                    </a:lnTo>
                    <a:lnTo>
                      <a:pt x="505" y="265"/>
                    </a:lnTo>
                    <a:lnTo>
                      <a:pt x="490" y="311"/>
                    </a:lnTo>
                    <a:lnTo>
                      <a:pt x="482" y="335"/>
                    </a:lnTo>
                    <a:lnTo>
                      <a:pt x="482" y="335"/>
                    </a:lnTo>
                    <a:lnTo>
                      <a:pt x="490" y="342"/>
                    </a:lnTo>
                    <a:lnTo>
                      <a:pt x="498" y="358"/>
                    </a:lnTo>
                    <a:lnTo>
                      <a:pt x="505" y="366"/>
                    </a:lnTo>
                    <a:lnTo>
                      <a:pt x="505" y="366"/>
                    </a:lnTo>
                    <a:lnTo>
                      <a:pt x="505" y="443"/>
                    </a:lnTo>
                    <a:lnTo>
                      <a:pt x="505" y="490"/>
                    </a:lnTo>
                    <a:lnTo>
                      <a:pt x="498" y="513"/>
                    </a:lnTo>
                    <a:lnTo>
                      <a:pt x="498" y="537"/>
                    </a:lnTo>
                    <a:lnTo>
                      <a:pt x="490" y="552"/>
                    </a:lnTo>
                    <a:lnTo>
                      <a:pt x="482" y="568"/>
                    </a:lnTo>
                    <a:lnTo>
                      <a:pt x="467" y="583"/>
                    </a:lnTo>
                    <a:lnTo>
                      <a:pt x="467" y="599"/>
                    </a:lnTo>
                    <a:lnTo>
                      <a:pt x="459" y="606"/>
                    </a:lnTo>
                    <a:lnTo>
                      <a:pt x="451" y="622"/>
                    </a:lnTo>
                    <a:lnTo>
                      <a:pt x="443" y="638"/>
                    </a:lnTo>
                    <a:lnTo>
                      <a:pt x="435" y="653"/>
                    </a:lnTo>
                    <a:lnTo>
                      <a:pt x="428" y="669"/>
                    </a:lnTo>
                    <a:lnTo>
                      <a:pt x="428" y="669"/>
                    </a:lnTo>
                    <a:lnTo>
                      <a:pt x="420" y="692"/>
                    </a:lnTo>
                    <a:lnTo>
                      <a:pt x="420" y="746"/>
                    </a:lnTo>
                    <a:lnTo>
                      <a:pt x="420" y="746"/>
                    </a:lnTo>
                    <a:lnTo>
                      <a:pt x="420" y="785"/>
                    </a:lnTo>
                    <a:lnTo>
                      <a:pt x="428" y="793"/>
                    </a:lnTo>
                    <a:lnTo>
                      <a:pt x="428" y="793"/>
                    </a:lnTo>
                    <a:lnTo>
                      <a:pt x="451" y="832"/>
                    </a:lnTo>
                    <a:lnTo>
                      <a:pt x="467" y="863"/>
                    </a:lnTo>
                    <a:lnTo>
                      <a:pt x="474" y="886"/>
                    </a:lnTo>
                    <a:lnTo>
                      <a:pt x="482" y="910"/>
                    </a:lnTo>
                    <a:lnTo>
                      <a:pt x="490" y="933"/>
                    </a:lnTo>
                    <a:lnTo>
                      <a:pt x="490" y="933"/>
                    </a:lnTo>
                    <a:lnTo>
                      <a:pt x="490" y="964"/>
                    </a:lnTo>
                    <a:lnTo>
                      <a:pt x="490" y="1026"/>
                    </a:lnTo>
                    <a:lnTo>
                      <a:pt x="490" y="1026"/>
                    </a:lnTo>
                    <a:lnTo>
                      <a:pt x="482" y="1104"/>
                    </a:lnTo>
                    <a:lnTo>
                      <a:pt x="482" y="1143"/>
                    </a:lnTo>
                    <a:lnTo>
                      <a:pt x="490" y="1259"/>
                    </a:lnTo>
                    <a:lnTo>
                      <a:pt x="505" y="1461"/>
                    </a:lnTo>
                    <a:lnTo>
                      <a:pt x="505" y="1469"/>
                    </a:lnTo>
                    <a:lnTo>
                      <a:pt x="505" y="1469"/>
                    </a:lnTo>
                    <a:lnTo>
                      <a:pt x="505" y="1531"/>
                    </a:lnTo>
                    <a:lnTo>
                      <a:pt x="505" y="1601"/>
                    </a:lnTo>
                    <a:lnTo>
                      <a:pt x="490" y="1687"/>
                    </a:lnTo>
                    <a:lnTo>
                      <a:pt x="490" y="1687"/>
                    </a:lnTo>
                    <a:lnTo>
                      <a:pt x="490" y="1757"/>
                    </a:lnTo>
                    <a:lnTo>
                      <a:pt x="482" y="1811"/>
                    </a:lnTo>
                    <a:lnTo>
                      <a:pt x="482" y="1858"/>
                    </a:lnTo>
                    <a:lnTo>
                      <a:pt x="482" y="1858"/>
                    </a:lnTo>
                    <a:lnTo>
                      <a:pt x="490" y="1881"/>
                    </a:lnTo>
                    <a:lnTo>
                      <a:pt x="498" y="1889"/>
                    </a:lnTo>
                    <a:lnTo>
                      <a:pt x="505" y="1904"/>
                    </a:lnTo>
                    <a:lnTo>
                      <a:pt x="505" y="1927"/>
                    </a:lnTo>
                    <a:lnTo>
                      <a:pt x="490" y="1966"/>
                    </a:lnTo>
                    <a:lnTo>
                      <a:pt x="490" y="2028"/>
                    </a:lnTo>
                    <a:lnTo>
                      <a:pt x="482" y="2028"/>
                    </a:lnTo>
                    <a:lnTo>
                      <a:pt x="474" y="1997"/>
                    </a:lnTo>
                    <a:lnTo>
                      <a:pt x="474" y="1997"/>
                    </a:lnTo>
                    <a:lnTo>
                      <a:pt x="467" y="2036"/>
                    </a:lnTo>
                    <a:lnTo>
                      <a:pt x="467" y="2036"/>
                    </a:lnTo>
                    <a:lnTo>
                      <a:pt x="467" y="2044"/>
                    </a:lnTo>
                    <a:lnTo>
                      <a:pt x="459" y="2060"/>
                    </a:lnTo>
                    <a:lnTo>
                      <a:pt x="397" y="2067"/>
                    </a:lnTo>
                    <a:lnTo>
                      <a:pt x="358" y="2067"/>
                    </a:lnTo>
                    <a:lnTo>
                      <a:pt x="334" y="2067"/>
                    </a:lnTo>
                    <a:lnTo>
                      <a:pt x="334" y="2052"/>
                    </a:lnTo>
                    <a:lnTo>
                      <a:pt x="334" y="2052"/>
                    </a:lnTo>
                    <a:lnTo>
                      <a:pt x="350" y="2028"/>
                    </a:lnTo>
                    <a:lnTo>
                      <a:pt x="373" y="1990"/>
                    </a:lnTo>
                    <a:lnTo>
                      <a:pt x="397" y="1912"/>
                    </a:lnTo>
                    <a:lnTo>
                      <a:pt x="397" y="1912"/>
                    </a:lnTo>
                    <a:lnTo>
                      <a:pt x="412" y="1826"/>
                    </a:lnTo>
                    <a:lnTo>
                      <a:pt x="412" y="1826"/>
                    </a:lnTo>
                    <a:lnTo>
                      <a:pt x="412" y="1780"/>
                    </a:lnTo>
                    <a:lnTo>
                      <a:pt x="412" y="1733"/>
                    </a:lnTo>
                    <a:lnTo>
                      <a:pt x="404" y="1671"/>
                    </a:lnTo>
                    <a:lnTo>
                      <a:pt x="404" y="1671"/>
                    </a:lnTo>
                    <a:lnTo>
                      <a:pt x="397" y="1578"/>
                    </a:lnTo>
                    <a:lnTo>
                      <a:pt x="397" y="1554"/>
                    </a:lnTo>
                    <a:lnTo>
                      <a:pt x="381" y="1485"/>
                    </a:lnTo>
                    <a:lnTo>
                      <a:pt x="358" y="1492"/>
                    </a:lnTo>
                    <a:lnTo>
                      <a:pt x="358" y="1461"/>
                    </a:lnTo>
                    <a:lnTo>
                      <a:pt x="303" y="1461"/>
                    </a:lnTo>
                    <a:lnTo>
                      <a:pt x="303" y="1461"/>
                    </a:lnTo>
                    <a:lnTo>
                      <a:pt x="296" y="1554"/>
                    </a:lnTo>
                    <a:lnTo>
                      <a:pt x="288" y="1632"/>
                    </a:lnTo>
                    <a:lnTo>
                      <a:pt x="280" y="1671"/>
                    </a:lnTo>
                    <a:lnTo>
                      <a:pt x="264" y="1702"/>
                    </a:lnTo>
                    <a:lnTo>
                      <a:pt x="264" y="1702"/>
                    </a:lnTo>
                    <a:lnTo>
                      <a:pt x="241" y="1795"/>
                    </a:lnTo>
                    <a:lnTo>
                      <a:pt x="241" y="1795"/>
                    </a:lnTo>
                    <a:lnTo>
                      <a:pt x="241" y="1834"/>
                    </a:lnTo>
                    <a:lnTo>
                      <a:pt x="249" y="1858"/>
                    </a:lnTo>
                    <a:lnTo>
                      <a:pt x="257" y="1873"/>
                    </a:lnTo>
                    <a:close/>
                  </a:path>
                </a:pathLst>
              </a:custGeom>
              <a:solidFill>
                <a:srgbClr val="2622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69" name="Freeform 373"/>
              <p:cNvSpPr>
                <a:spLocks/>
              </p:cNvSpPr>
              <p:nvPr/>
            </p:nvSpPr>
            <p:spPr bwMode="auto">
              <a:xfrm>
                <a:off x="6913563" y="2794000"/>
                <a:ext cx="234950" cy="1492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5" y="24"/>
                  </a:cxn>
                  <a:cxn ang="0">
                    <a:pos x="8" y="70"/>
                  </a:cxn>
                  <a:cxn ang="0">
                    <a:pos x="0" y="94"/>
                  </a:cxn>
                  <a:cxn ang="0">
                    <a:pos x="31" y="63"/>
                  </a:cxn>
                  <a:cxn ang="0">
                    <a:pos x="62" y="31"/>
                  </a:cxn>
                  <a:cxn ang="0">
                    <a:pos x="124" y="8"/>
                  </a:cxn>
                  <a:cxn ang="0">
                    <a:pos x="148" y="0"/>
                  </a:cxn>
                  <a:cxn ang="0">
                    <a:pos x="93" y="8"/>
                  </a:cxn>
                  <a:cxn ang="0">
                    <a:pos x="54" y="0"/>
                  </a:cxn>
                </a:cxnLst>
                <a:rect l="0" t="0" r="r" b="b"/>
                <a:pathLst>
                  <a:path w="148" h="94">
                    <a:moveTo>
                      <a:pt x="54" y="0"/>
                    </a:moveTo>
                    <a:lnTo>
                      <a:pt x="15" y="24"/>
                    </a:lnTo>
                    <a:lnTo>
                      <a:pt x="8" y="70"/>
                    </a:lnTo>
                    <a:lnTo>
                      <a:pt x="0" y="94"/>
                    </a:lnTo>
                    <a:lnTo>
                      <a:pt x="31" y="63"/>
                    </a:lnTo>
                    <a:lnTo>
                      <a:pt x="62" y="31"/>
                    </a:lnTo>
                    <a:lnTo>
                      <a:pt x="124" y="8"/>
                    </a:lnTo>
                    <a:lnTo>
                      <a:pt x="148" y="0"/>
                    </a:lnTo>
                    <a:lnTo>
                      <a:pt x="93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0" name="Freeform 365"/>
            <p:cNvSpPr>
              <a:spLocks noEditPoints="1"/>
            </p:cNvSpPr>
            <p:nvPr/>
          </p:nvSpPr>
          <p:spPr bwMode="auto">
            <a:xfrm flipH="1">
              <a:off x="7411258" y="1795463"/>
              <a:ext cx="1554162" cy="3529013"/>
            </a:xfrm>
            <a:custGeom>
              <a:avLst/>
              <a:gdLst/>
              <a:ahLst/>
              <a:cxnLst>
                <a:cxn ang="0">
                  <a:pos x="933" y="513"/>
                </a:cxn>
                <a:cxn ang="0">
                  <a:pos x="902" y="428"/>
                </a:cxn>
                <a:cxn ang="0">
                  <a:pos x="824" y="202"/>
                </a:cxn>
                <a:cxn ang="0">
                  <a:pos x="793" y="101"/>
                </a:cxn>
                <a:cxn ang="0">
                  <a:pos x="684" y="124"/>
                </a:cxn>
                <a:cxn ang="0">
                  <a:pos x="653" y="202"/>
                </a:cxn>
                <a:cxn ang="0">
                  <a:pos x="669" y="249"/>
                </a:cxn>
                <a:cxn ang="0">
                  <a:pos x="529" y="404"/>
                </a:cxn>
                <a:cxn ang="0">
                  <a:pos x="342" y="319"/>
                </a:cxn>
                <a:cxn ang="0">
                  <a:pos x="334" y="171"/>
                </a:cxn>
                <a:cxn ang="0">
                  <a:pos x="311" y="78"/>
                </a:cxn>
                <a:cxn ang="0">
                  <a:pos x="265" y="16"/>
                </a:cxn>
                <a:cxn ang="0">
                  <a:pos x="163" y="16"/>
                </a:cxn>
                <a:cxn ang="0">
                  <a:pos x="125" y="78"/>
                </a:cxn>
                <a:cxn ang="0">
                  <a:pos x="132" y="218"/>
                </a:cxn>
                <a:cxn ang="0">
                  <a:pos x="179" y="342"/>
                </a:cxn>
                <a:cxn ang="0">
                  <a:pos x="101" y="396"/>
                </a:cxn>
                <a:cxn ang="0">
                  <a:pos x="31" y="466"/>
                </a:cxn>
                <a:cxn ang="0">
                  <a:pos x="24" y="738"/>
                </a:cxn>
                <a:cxn ang="0">
                  <a:pos x="0" y="948"/>
                </a:cxn>
                <a:cxn ang="0">
                  <a:pos x="55" y="1088"/>
                </a:cxn>
                <a:cxn ang="0">
                  <a:pos x="78" y="1344"/>
                </a:cxn>
                <a:cxn ang="0">
                  <a:pos x="109" y="1733"/>
                </a:cxn>
                <a:cxn ang="0">
                  <a:pos x="156" y="2020"/>
                </a:cxn>
                <a:cxn ang="0">
                  <a:pos x="210" y="1935"/>
                </a:cxn>
                <a:cxn ang="0">
                  <a:pos x="241" y="1818"/>
                </a:cxn>
                <a:cxn ang="0">
                  <a:pos x="218" y="1469"/>
                </a:cxn>
                <a:cxn ang="0">
                  <a:pos x="249" y="1259"/>
                </a:cxn>
                <a:cxn ang="0">
                  <a:pos x="288" y="1422"/>
                </a:cxn>
                <a:cxn ang="0">
                  <a:pos x="311" y="1958"/>
                </a:cxn>
                <a:cxn ang="0">
                  <a:pos x="319" y="1997"/>
                </a:cxn>
                <a:cxn ang="0">
                  <a:pos x="358" y="2083"/>
                </a:cxn>
                <a:cxn ang="0">
                  <a:pos x="381" y="2184"/>
                </a:cxn>
                <a:cxn ang="0">
                  <a:pos x="490" y="2145"/>
                </a:cxn>
                <a:cxn ang="0">
                  <a:pos x="443" y="1873"/>
                </a:cxn>
                <a:cxn ang="0">
                  <a:pos x="443" y="1399"/>
                </a:cxn>
                <a:cxn ang="0">
                  <a:pos x="428" y="1065"/>
                </a:cxn>
                <a:cxn ang="0">
                  <a:pos x="513" y="1080"/>
                </a:cxn>
                <a:cxn ang="0">
                  <a:pos x="513" y="1407"/>
                </a:cxn>
                <a:cxn ang="0">
                  <a:pos x="467" y="1772"/>
                </a:cxn>
                <a:cxn ang="0">
                  <a:pos x="490" y="1966"/>
                </a:cxn>
                <a:cxn ang="0">
                  <a:pos x="560" y="2013"/>
                </a:cxn>
                <a:cxn ang="0">
                  <a:pos x="599" y="1943"/>
                </a:cxn>
                <a:cxn ang="0">
                  <a:pos x="614" y="1741"/>
                </a:cxn>
                <a:cxn ang="0">
                  <a:pos x="715" y="1282"/>
                </a:cxn>
                <a:cxn ang="0">
                  <a:pos x="707" y="1539"/>
                </a:cxn>
                <a:cxn ang="0">
                  <a:pos x="692" y="1780"/>
                </a:cxn>
                <a:cxn ang="0">
                  <a:pos x="754" y="1888"/>
                </a:cxn>
                <a:cxn ang="0">
                  <a:pos x="871" y="1912"/>
                </a:cxn>
                <a:cxn ang="0">
                  <a:pos x="801" y="1749"/>
                </a:cxn>
                <a:cxn ang="0">
                  <a:pos x="855" y="1484"/>
                </a:cxn>
                <a:cxn ang="0">
                  <a:pos x="979" y="1065"/>
                </a:cxn>
                <a:cxn ang="0">
                  <a:pos x="101" y="396"/>
                </a:cxn>
              </a:cxnLst>
              <a:rect l="0" t="0" r="r" b="b"/>
              <a:pathLst>
                <a:path w="979" h="2223">
                  <a:moveTo>
                    <a:pt x="979" y="917"/>
                  </a:moveTo>
                  <a:lnTo>
                    <a:pt x="979" y="801"/>
                  </a:lnTo>
                  <a:lnTo>
                    <a:pt x="956" y="723"/>
                  </a:lnTo>
                  <a:lnTo>
                    <a:pt x="948" y="630"/>
                  </a:lnTo>
                  <a:lnTo>
                    <a:pt x="933" y="513"/>
                  </a:lnTo>
                  <a:lnTo>
                    <a:pt x="933" y="459"/>
                  </a:lnTo>
                  <a:lnTo>
                    <a:pt x="933" y="459"/>
                  </a:lnTo>
                  <a:lnTo>
                    <a:pt x="925" y="443"/>
                  </a:lnTo>
                  <a:lnTo>
                    <a:pt x="909" y="435"/>
                  </a:lnTo>
                  <a:lnTo>
                    <a:pt x="902" y="428"/>
                  </a:lnTo>
                  <a:lnTo>
                    <a:pt x="785" y="373"/>
                  </a:lnTo>
                  <a:lnTo>
                    <a:pt x="777" y="342"/>
                  </a:lnTo>
                  <a:lnTo>
                    <a:pt x="793" y="327"/>
                  </a:lnTo>
                  <a:lnTo>
                    <a:pt x="816" y="280"/>
                  </a:lnTo>
                  <a:lnTo>
                    <a:pt x="824" y="202"/>
                  </a:lnTo>
                  <a:lnTo>
                    <a:pt x="824" y="156"/>
                  </a:lnTo>
                  <a:lnTo>
                    <a:pt x="824" y="156"/>
                  </a:lnTo>
                  <a:lnTo>
                    <a:pt x="816" y="140"/>
                  </a:lnTo>
                  <a:lnTo>
                    <a:pt x="808" y="117"/>
                  </a:lnTo>
                  <a:lnTo>
                    <a:pt x="793" y="101"/>
                  </a:lnTo>
                  <a:lnTo>
                    <a:pt x="777" y="93"/>
                  </a:lnTo>
                  <a:lnTo>
                    <a:pt x="754" y="86"/>
                  </a:lnTo>
                  <a:lnTo>
                    <a:pt x="723" y="101"/>
                  </a:lnTo>
                  <a:lnTo>
                    <a:pt x="684" y="124"/>
                  </a:lnTo>
                  <a:lnTo>
                    <a:pt x="684" y="124"/>
                  </a:lnTo>
                  <a:lnTo>
                    <a:pt x="676" y="148"/>
                  </a:lnTo>
                  <a:lnTo>
                    <a:pt x="661" y="194"/>
                  </a:lnTo>
                  <a:lnTo>
                    <a:pt x="661" y="194"/>
                  </a:lnTo>
                  <a:lnTo>
                    <a:pt x="653" y="194"/>
                  </a:lnTo>
                  <a:lnTo>
                    <a:pt x="653" y="202"/>
                  </a:lnTo>
                  <a:lnTo>
                    <a:pt x="645" y="225"/>
                  </a:lnTo>
                  <a:lnTo>
                    <a:pt x="645" y="225"/>
                  </a:lnTo>
                  <a:lnTo>
                    <a:pt x="653" y="249"/>
                  </a:lnTo>
                  <a:lnTo>
                    <a:pt x="653" y="257"/>
                  </a:lnTo>
                  <a:lnTo>
                    <a:pt x="669" y="249"/>
                  </a:lnTo>
                  <a:lnTo>
                    <a:pt x="669" y="303"/>
                  </a:lnTo>
                  <a:lnTo>
                    <a:pt x="653" y="327"/>
                  </a:lnTo>
                  <a:lnTo>
                    <a:pt x="638" y="350"/>
                  </a:lnTo>
                  <a:lnTo>
                    <a:pt x="606" y="373"/>
                  </a:lnTo>
                  <a:lnTo>
                    <a:pt x="529" y="404"/>
                  </a:lnTo>
                  <a:lnTo>
                    <a:pt x="529" y="404"/>
                  </a:lnTo>
                  <a:lnTo>
                    <a:pt x="459" y="365"/>
                  </a:lnTo>
                  <a:lnTo>
                    <a:pt x="397" y="334"/>
                  </a:lnTo>
                  <a:lnTo>
                    <a:pt x="366" y="327"/>
                  </a:lnTo>
                  <a:lnTo>
                    <a:pt x="342" y="319"/>
                  </a:lnTo>
                  <a:lnTo>
                    <a:pt x="327" y="288"/>
                  </a:lnTo>
                  <a:lnTo>
                    <a:pt x="319" y="280"/>
                  </a:lnTo>
                  <a:lnTo>
                    <a:pt x="319" y="202"/>
                  </a:lnTo>
                  <a:lnTo>
                    <a:pt x="319" y="202"/>
                  </a:lnTo>
                  <a:lnTo>
                    <a:pt x="334" y="171"/>
                  </a:lnTo>
                  <a:lnTo>
                    <a:pt x="334" y="140"/>
                  </a:lnTo>
                  <a:lnTo>
                    <a:pt x="334" y="132"/>
                  </a:lnTo>
                  <a:lnTo>
                    <a:pt x="319" y="124"/>
                  </a:lnTo>
                  <a:lnTo>
                    <a:pt x="311" y="78"/>
                  </a:lnTo>
                  <a:lnTo>
                    <a:pt x="311" y="78"/>
                  </a:lnTo>
                  <a:lnTo>
                    <a:pt x="303" y="47"/>
                  </a:lnTo>
                  <a:lnTo>
                    <a:pt x="288" y="23"/>
                  </a:lnTo>
                  <a:lnTo>
                    <a:pt x="280" y="23"/>
                  </a:lnTo>
                  <a:lnTo>
                    <a:pt x="265" y="16"/>
                  </a:lnTo>
                  <a:lnTo>
                    <a:pt x="265" y="16"/>
                  </a:lnTo>
                  <a:lnTo>
                    <a:pt x="257" y="16"/>
                  </a:lnTo>
                  <a:lnTo>
                    <a:pt x="233" y="0"/>
                  </a:lnTo>
                  <a:lnTo>
                    <a:pt x="202" y="0"/>
                  </a:lnTo>
                  <a:lnTo>
                    <a:pt x="187" y="0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40" y="39"/>
                  </a:lnTo>
                  <a:lnTo>
                    <a:pt x="125" y="62"/>
                  </a:lnTo>
                  <a:lnTo>
                    <a:pt x="125" y="78"/>
                  </a:lnTo>
                  <a:lnTo>
                    <a:pt x="125" y="78"/>
                  </a:lnTo>
                  <a:lnTo>
                    <a:pt x="117" y="101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5" y="194"/>
                  </a:lnTo>
                  <a:lnTo>
                    <a:pt x="132" y="218"/>
                  </a:lnTo>
                  <a:lnTo>
                    <a:pt x="148" y="233"/>
                  </a:lnTo>
                  <a:lnTo>
                    <a:pt x="148" y="233"/>
                  </a:lnTo>
                  <a:lnTo>
                    <a:pt x="156" y="257"/>
                  </a:lnTo>
                  <a:lnTo>
                    <a:pt x="179" y="288"/>
                  </a:lnTo>
                  <a:lnTo>
                    <a:pt x="179" y="342"/>
                  </a:lnTo>
                  <a:lnTo>
                    <a:pt x="171" y="365"/>
                  </a:lnTo>
                  <a:lnTo>
                    <a:pt x="109" y="396"/>
                  </a:lnTo>
                  <a:lnTo>
                    <a:pt x="101" y="396"/>
                  </a:lnTo>
                  <a:lnTo>
                    <a:pt x="101" y="396"/>
                  </a:lnTo>
                  <a:lnTo>
                    <a:pt x="101" y="396"/>
                  </a:lnTo>
                  <a:lnTo>
                    <a:pt x="101" y="396"/>
                  </a:lnTo>
                  <a:lnTo>
                    <a:pt x="70" y="420"/>
                  </a:lnTo>
                  <a:lnTo>
                    <a:pt x="47" y="451"/>
                  </a:lnTo>
                  <a:lnTo>
                    <a:pt x="47" y="451"/>
                  </a:lnTo>
                  <a:lnTo>
                    <a:pt x="31" y="466"/>
                  </a:lnTo>
                  <a:lnTo>
                    <a:pt x="31" y="490"/>
                  </a:lnTo>
                  <a:lnTo>
                    <a:pt x="31" y="536"/>
                  </a:lnTo>
                  <a:lnTo>
                    <a:pt x="31" y="536"/>
                  </a:lnTo>
                  <a:lnTo>
                    <a:pt x="39" y="637"/>
                  </a:lnTo>
                  <a:lnTo>
                    <a:pt x="24" y="738"/>
                  </a:lnTo>
                  <a:lnTo>
                    <a:pt x="24" y="738"/>
                  </a:lnTo>
                  <a:lnTo>
                    <a:pt x="0" y="886"/>
                  </a:lnTo>
                  <a:lnTo>
                    <a:pt x="0" y="886"/>
                  </a:lnTo>
                  <a:lnTo>
                    <a:pt x="0" y="917"/>
                  </a:lnTo>
                  <a:lnTo>
                    <a:pt x="0" y="948"/>
                  </a:lnTo>
                  <a:lnTo>
                    <a:pt x="8" y="979"/>
                  </a:lnTo>
                  <a:lnTo>
                    <a:pt x="24" y="1010"/>
                  </a:lnTo>
                  <a:lnTo>
                    <a:pt x="24" y="1010"/>
                  </a:lnTo>
                  <a:lnTo>
                    <a:pt x="47" y="1049"/>
                  </a:lnTo>
                  <a:lnTo>
                    <a:pt x="55" y="1088"/>
                  </a:lnTo>
                  <a:lnTo>
                    <a:pt x="55" y="1181"/>
                  </a:lnTo>
                  <a:lnTo>
                    <a:pt x="55" y="1181"/>
                  </a:lnTo>
                  <a:lnTo>
                    <a:pt x="70" y="1259"/>
                  </a:lnTo>
                  <a:lnTo>
                    <a:pt x="78" y="1306"/>
                  </a:lnTo>
                  <a:lnTo>
                    <a:pt x="78" y="1344"/>
                  </a:lnTo>
                  <a:lnTo>
                    <a:pt x="78" y="1344"/>
                  </a:lnTo>
                  <a:lnTo>
                    <a:pt x="78" y="1368"/>
                  </a:lnTo>
                  <a:lnTo>
                    <a:pt x="94" y="1477"/>
                  </a:lnTo>
                  <a:lnTo>
                    <a:pt x="101" y="1578"/>
                  </a:lnTo>
                  <a:lnTo>
                    <a:pt x="109" y="1733"/>
                  </a:lnTo>
                  <a:lnTo>
                    <a:pt x="148" y="1850"/>
                  </a:lnTo>
                  <a:lnTo>
                    <a:pt x="125" y="1912"/>
                  </a:lnTo>
                  <a:lnTo>
                    <a:pt x="101" y="1943"/>
                  </a:lnTo>
                  <a:lnTo>
                    <a:pt x="101" y="2013"/>
                  </a:lnTo>
                  <a:lnTo>
                    <a:pt x="156" y="2020"/>
                  </a:lnTo>
                  <a:lnTo>
                    <a:pt x="187" y="1989"/>
                  </a:lnTo>
                  <a:lnTo>
                    <a:pt x="187" y="1989"/>
                  </a:lnTo>
                  <a:lnTo>
                    <a:pt x="202" y="1974"/>
                  </a:lnTo>
                  <a:lnTo>
                    <a:pt x="210" y="1958"/>
                  </a:lnTo>
                  <a:lnTo>
                    <a:pt x="210" y="1935"/>
                  </a:lnTo>
                  <a:lnTo>
                    <a:pt x="218" y="1912"/>
                  </a:lnTo>
                  <a:lnTo>
                    <a:pt x="226" y="1912"/>
                  </a:lnTo>
                  <a:lnTo>
                    <a:pt x="249" y="1888"/>
                  </a:lnTo>
                  <a:lnTo>
                    <a:pt x="257" y="1857"/>
                  </a:lnTo>
                  <a:lnTo>
                    <a:pt x="241" y="1818"/>
                  </a:lnTo>
                  <a:lnTo>
                    <a:pt x="241" y="1764"/>
                  </a:lnTo>
                  <a:lnTo>
                    <a:pt x="241" y="1725"/>
                  </a:lnTo>
                  <a:lnTo>
                    <a:pt x="226" y="1655"/>
                  </a:lnTo>
                  <a:lnTo>
                    <a:pt x="226" y="1578"/>
                  </a:lnTo>
                  <a:lnTo>
                    <a:pt x="218" y="1469"/>
                  </a:lnTo>
                  <a:lnTo>
                    <a:pt x="233" y="1376"/>
                  </a:lnTo>
                  <a:lnTo>
                    <a:pt x="233" y="1298"/>
                  </a:lnTo>
                  <a:lnTo>
                    <a:pt x="233" y="1259"/>
                  </a:lnTo>
                  <a:lnTo>
                    <a:pt x="241" y="1243"/>
                  </a:lnTo>
                  <a:lnTo>
                    <a:pt x="249" y="1259"/>
                  </a:lnTo>
                  <a:lnTo>
                    <a:pt x="249" y="1259"/>
                  </a:lnTo>
                  <a:lnTo>
                    <a:pt x="280" y="1368"/>
                  </a:lnTo>
                  <a:lnTo>
                    <a:pt x="280" y="1368"/>
                  </a:lnTo>
                  <a:lnTo>
                    <a:pt x="288" y="1399"/>
                  </a:lnTo>
                  <a:lnTo>
                    <a:pt x="288" y="1422"/>
                  </a:lnTo>
                  <a:lnTo>
                    <a:pt x="288" y="1438"/>
                  </a:lnTo>
                  <a:lnTo>
                    <a:pt x="288" y="1671"/>
                  </a:lnTo>
                  <a:lnTo>
                    <a:pt x="288" y="1780"/>
                  </a:lnTo>
                  <a:lnTo>
                    <a:pt x="303" y="1904"/>
                  </a:lnTo>
                  <a:lnTo>
                    <a:pt x="311" y="1958"/>
                  </a:lnTo>
                  <a:lnTo>
                    <a:pt x="311" y="1958"/>
                  </a:lnTo>
                  <a:lnTo>
                    <a:pt x="319" y="1974"/>
                  </a:lnTo>
                  <a:lnTo>
                    <a:pt x="327" y="1989"/>
                  </a:lnTo>
                  <a:lnTo>
                    <a:pt x="319" y="1997"/>
                  </a:lnTo>
                  <a:lnTo>
                    <a:pt x="319" y="1997"/>
                  </a:lnTo>
                  <a:lnTo>
                    <a:pt x="319" y="2020"/>
                  </a:lnTo>
                  <a:lnTo>
                    <a:pt x="319" y="2036"/>
                  </a:lnTo>
                  <a:lnTo>
                    <a:pt x="319" y="2052"/>
                  </a:lnTo>
                  <a:lnTo>
                    <a:pt x="342" y="2083"/>
                  </a:lnTo>
                  <a:lnTo>
                    <a:pt x="358" y="2083"/>
                  </a:lnTo>
                  <a:lnTo>
                    <a:pt x="358" y="2121"/>
                  </a:lnTo>
                  <a:lnTo>
                    <a:pt x="358" y="2121"/>
                  </a:lnTo>
                  <a:lnTo>
                    <a:pt x="358" y="2145"/>
                  </a:lnTo>
                  <a:lnTo>
                    <a:pt x="366" y="2160"/>
                  </a:lnTo>
                  <a:lnTo>
                    <a:pt x="381" y="2184"/>
                  </a:lnTo>
                  <a:lnTo>
                    <a:pt x="381" y="2184"/>
                  </a:lnTo>
                  <a:lnTo>
                    <a:pt x="412" y="2215"/>
                  </a:lnTo>
                  <a:lnTo>
                    <a:pt x="420" y="2223"/>
                  </a:lnTo>
                  <a:lnTo>
                    <a:pt x="490" y="2215"/>
                  </a:lnTo>
                  <a:lnTo>
                    <a:pt x="490" y="2145"/>
                  </a:lnTo>
                  <a:lnTo>
                    <a:pt x="474" y="2121"/>
                  </a:lnTo>
                  <a:lnTo>
                    <a:pt x="443" y="2044"/>
                  </a:lnTo>
                  <a:lnTo>
                    <a:pt x="435" y="2013"/>
                  </a:lnTo>
                  <a:lnTo>
                    <a:pt x="443" y="1958"/>
                  </a:lnTo>
                  <a:lnTo>
                    <a:pt x="443" y="1873"/>
                  </a:lnTo>
                  <a:lnTo>
                    <a:pt x="459" y="1756"/>
                  </a:lnTo>
                  <a:lnTo>
                    <a:pt x="443" y="1655"/>
                  </a:lnTo>
                  <a:lnTo>
                    <a:pt x="443" y="1570"/>
                  </a:lnTo>
                  <a:lnTo>
                    <a:pt x="435" y="1453"/>
                  </a:lnTo>
                  <a:lnTo>
                    <a:pt x="443" y="1399"/>
                  </a:lnTo>
                  <a:lnTo>
                    <a:pt x="451" y="1329"/>
                  </a:lnTo>
                  <a:lnTo>
                    <a:pt x="451" y="1205"/>
                  </a:lnTo>
                  <a:lnTo>
                    <a:pt x="443" y="1135"/>
                  </a:lnTo>
                  <a:lnTo>
                    <a:pt x="428" y="1080"/>
                  </a:lnTo>
                  <a:lnTo>
                    <a:pt x="428" y="1065"/>
                  </a:lnTo>
                  <a:lnTo>
                    <a:pt x="443" y="1049"/>
                  </a:lnTo>
                  <a:lnTo>
                    <a:pt x="459" y="1057"/>
                  </a:lnTo>
                  <a:lnTo>
                    <a:pt x="467" y="1041"/>
                  </a:lnTo>
                  <a:lnTo>
                    <a:pt x="482" y="1026"/>
                  </a:lnTo>
                  <a:lnTo>
                    <a:pt x="513" y="1080"/>
                  </a:lnTo>
                  <a:lnTo>
                    <a:pt x="521" y="1080"/>
                  </a:lnTo>
                  <a:lnTo>
                    <a:pt x="529" y="1104"/>
                  </a:lnTo>
                  <a:lnTo>
                    <a:pt x="529" y="1142"/>
                  </a:lnTo>
                  <a:lnTo>
                    <a:pt x="529" y="1352"/>
                  </a:lnTo>
                  <a:lnTo>
                    <a:pt x="513" y="1407"/>
                  </a:lnTo>
                  <a:lnTo>
                    <a:pt x="505" y="1461"/>
                  </a:lnTo>
                  <a:lnTo>
                    <a:pt x="505" y="1539"/>
                  </a:lnTo>
                  <a:lnTo>
                    <a:pt x="482" y="1616"/>
                  </a:lnTo>
                  <a:lnTo>
                    <a:pt x="474" y="1679"/>
                  </a:lnTo>
                  <a:lnTo>
                    <a:pt x="467" y="1772"/>
                  </a:lnTo>
                  <a:lnTo>
                    <a:pt x="482" y="1795"/>
                  </a:lnTo>
                  <a:lnTo>
                    <a:pt x="467" y="1818"/>
                  </a:lnTo>
                  <a:lnTo>
                    <a:pt x="490" y="1850"/>
                  </a:lnTo>
                  <a:lnTo>
                    <a:pt x="490" y="1966"/>
                  </a:lnTo>
                  <a:lnTo>
                    <a:pt x="490" y="1966"/>
                  </a:lnTo>
                  <a:lnTo>
                    <a:pt x="490" y="1974"/>
                  </a:lnTo>
                  <a:lnTo>
                    <a:pt x="498" y="1989"/>
                  </a:lnTo>
                  <a:lnTo>
                    <a:pt x="521" y="2013"/>
                  </a:lnTo>
                  <a:lnTo>
                    <a:pt x="536" y="2013"/>
                  </a:lnTo>
                  <a:lnTo>
                    <a:pt x="560" y="2013"/>
                  </a:lnTo>
                  <a:lnTo>
                    <a:pt x="560" y="2013"/>
                  </a:lnTo>
                  <a:lnTo>
                    <a:pt x="575" y="2013"/>
                  </a:lnTo>
                  <a:lnTo>
                    <a:pt x="591" y="2005"/>
                  </a:lnTo>
                  <a:lnTo>
                    <a:pt x="599" y="1974"/>
                  </a:lnTo>
                  <a:lnTo>
                    <a:pt x="599" y="1943"/>
                  </a:lnTo>
                  <a:lnTo>
                    <a:pt x="583" y="1904"/>
                  </a:lnTo>
                  <a:lnTo>
                    <a:pt x="568" y="1865"/>
                  </a:lnTo>
                  <a:lnTo>
                    <a:pt x="591" y="1826"/>
                  </a:lnTo>
                  <a:lnTo>
                    <a:pt x="591" y="1795"/>
                  </a:lnTo>
                  <a:lnTo>
                    <a:pt x="614" y="1741"/>
                  </a:lnTo>
                  <a:lnTo>
                    <a:pt x="645" y="1609"/>
                  </a:lnTo>
                  <a:lnTo>
                    <a:pt x="669" y="1445"/>
                  </a:lnTo>
                  <a:lnTo>
                    <a:pt x="692" y="1344"/>
                  </a:lnTo>
                  <a:lnTo>
                    <a:pt x="707" y="1267"/>
                  </a:lnTo>
                  <a:lnTo>
                    <a:pt x="715" y="1282"/>
                  </a:lnTo>
                  <a:lnTo>
                    <a:pt x="715" y="1360"/>
                  </a:lnTo>
                  <a:lnTo>
                    <a:pt x="723" y="1399"/>
                  </a:lnTo>
                  <a:lnTo>
                    <a:pt x="707" y="1438"/>
                  </a:lnTo>
                  <a:lnTo>
                    <a:pt x="707" y="1477"/>
                  </a:lnTo>
                  <a:lnTo>
                    <a:pt x="707" y="1539"/>
                  </a:lnTo>
                  <a:lnTo>
                    <a:pt x="700" y="1616"/>
                  </a:lnTo>
                  <a:lnTo>
                    <a:pt x="692" y="1694"/>
                  </a:lnTo>
                  <a:lnTo>
                    <a:pt x="684" y="1710"/>
                  </a:lnTo>
                  <a:lnTo>
                    <a:pt x="676" y="1749"/>
                  </a:lnTo>
                  <a:lnTo>
                    <a:pt x="692" y="1780"/>
                  </a:lnTo>
                  <a:lnTo>
                    <a:pt x="692" y="1834"/>
                  </a:lnTo>
                  <a:lnTo>
                    <a:pt x="723" y="1850"/>
                  </a:lnTo>
                  <a:lnTo>
                    <a:pt x="731" y="1850"/>
                  </a:lnTo>
                  <a:lnTo>
                    <a:pt x="754" y="1888"/>
                  </a:lnTo>
                  <a:lnTo>
                    <a:pt x="754" y="1888"/>
                  </a:lnTo>
                  <a:lnTo>
                    <a:pt x="770" y="1904"/>
                  </a:lnTo>
                  <a:lnTo>
                    <a:pt x="785" y="1912"/>
                  </a:lnTo>
                  <a:lnTo>
                    <a:pt x="801" y="1919"/>
                  </a:lnTo>
                  <a:lnTo>
                    <a:pt x="832" y="1927"/>
                  </a:lnTo>
                  <a:lnTo>
                    <a:pt x="871" y="1912"/>
                  </a:lnTo>
                  <a:lnTo>
                    <a:pt x="878" y="1888"/>
                  </a:lnTo>
                  <a:lnTo>
                    <a:pt x="847" y="1857"/>
                  </a:lnTo>
                  <a:lnTo>
                    <a:pt x="816" y="1818"/>
                  </a:lnTo>
                  <a:lnTo>
                    <a:pt x="801" y="1787"/>
                  </a:lnTo>
                  <a:lnTo>
                    <a:pt x="801" y="1749"/>
                  </a:lnTo>
                  <a:lnTo>
                    <a:pt x="824" y="1733"/>
                  </a:lnTo>
                  <a:lnTo>
                    <a:pt x="824" y="1710"/>
                  </a:lnTo>
                  <a:lnTo>
                    <a:pt x="832" y="1640"/>
                  </a:lnTo>
                  <a:lnTo>
                    <a:pt x="847" y="1578"/>
                  </a:lnTo>
                  <a:lnTo>
                    <a:pt x="855" y="1484"/>
                  </a:lnTo>
                  <a:lnTo>
                    <a:pt x="886" y="1376"/>
                  </a:lnTo>
                  <a:lnTo>
                    <a:pt x="909" y="1259"/>
                  </a:lnTo>
                  <a:lnTo>
                    <a:pt x="933" y="1150"/>
                  </a:lnTo>
                  <a:lnTo>
                    <a:pt x="933" y="1119"/>
                  </a:lnTo>
                  <a:lnTo>
                    <a:pt x="979" y="1065"/>
                  </a:lnTo>
                  <a:lnTo>
                    <a:pt x="979" y="1003"/>
                  </a:lnTo>
                  <a:lnTo>
                    <a:pt x="979" y="917"/>
                  </a:lnTo>
                  <a:close/>
                  <a:moveTo>
                    <a:pt x="101" y="396"/>
                  </a:moveTo>
                  <a:lnTo>
                    <a:pt x="101" y="396"/>
                  </a:lnTo>
                  <a:lnTo>
                    <a:pt x="101" y="396"/>
                  </a:lnTo>
                  <a:lnTo>
                    <a:pt x="101" y="396"/>
                  </a:lnTo>
                  <a:lnTo>
                    <a:pt x="109" y="396"/>
                  </a:lnTo>
                  <a:lnTo>
                    <a:pt x="101" y="396"/>
                  </a:lnTo>
                  <a:close/>
                </a:path>
              </a:pathLst>
            </a:custGeom>
            <a:solidFill>
              <a:srgbClr val="2622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66"/>
            <p:cNvSpPr>
              <a:spLocks/>
            </p:cNvSpPr>
            <p:nvPr/>
          </p:nvSpPr>
          <p:spPr bwMode="auto">
            <a:xfrm flipH="1">
              <a:off x="8424083" y="2314575"/>
              <a:ext cx="331788" cy="88741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5" y="93"/>
                </a:cxn>
                <a:cxn ang="0">
                  <a:pos x="54" y="256"/>
                </a:cxn>
                <a:cxn ang="0">
                  <a:pos x="77" y="435"/>
                </a:cxn>
                <a:cxn ang="0">
                  <a:pos x="85" y="505"/>
                </a:cxn>
                <a:cxn ang="0">
                  <a:pos x="77" y="536"/>
                </a:cxn>
                <a:cxn ang="0">
                  <a:pos x="77" y="551"/>
                </a:cxn>
                <a:cxn ang="0">
                  <a:pos x="77" y="551"/>
                </a:cxn>
                <a:cxn ang="0">
                  <a:pos x="124" y="559"/>
                </a:cxn>
                <a:cxn ang="0">
                  <a:pos x="170" y="559"/>
                </a:cxn>
                <a:cxn ang="0">
                  <a:pos x="209" y="543"/>
                </a:cxn>
                <a:cxn ang="0">
                  <a:pos x="194" y="474"/>
                </a:cxn>
                <a:cxn ang="0">
                  <a:pos x="186" y="458"/>
                </a:cxn>
                <a:cxn ang="0">
                  <a:pos x="155" y="489"/>
                </a:cxn>
                <a:cxn ang="0">
                  <a:pos x="93" y="450"/>
                </a:cxn>
                <a:cxn ang="0">
                  <a:pos x="93" y="450"/>
                </a:cxn>
                <a:cxn ang="0">
                  <a:pos x="93" y="357"/>
                </a:cxn>
                <a:cxn ang="0">
                  <a:pos x="85" y="264"/>
                </a:cxn>
                <a:cxn ang="0">
                  <a:pos x="85" y="170"/>
                </a:cxn>
                <a:cxn ang="0">
                  <a:pos x="93" y="101"/>
                </a:cxn>
                <a:cxn ang="0">
                  <a:pos x="85" y="69"/>
                </a:cxn>
                <a:cxn ang="0">
                  <a:pos x="124" y="69"/>
                </a:cxn>
                <a:cxn ang="0">
                  <a:pos x="139" y="93"/>
                </a:cxn>
                <a:cxn ang="0">
                  <a:pos x="116" y="108"/>
                </a:cxn>
                <a:cxn ang="0">
                  <a:pos x="147" y="225"/>
                </a:cxn>
                <a:cxn ang="0">
                  <a:pos x="170" y="334"/>
                </a:cxn>
                <a:cxn ang="0">
                  <a:pos x="163" y="256"/>
                </a:cxn>
                <a:cxn ang="0">
                  <a:pos x="163" y="163"/>
                </a:cxn>
                <a:cxn ang="0">
                  <a:pos x="155" y="101"/>
                </a:cxn>
                <a:cxn ang="0">
                  <a:pos x="147" y="46"/>
                </a:cxn>
                <a:cxn ang="0">
                  <a:pos x="147" y="38"/>
                </a:cxn>
                <a:cxn ang="0">
                  <a:pos x="108" y="62"/>
                </a:cxn>
                <a:cxn ang="0">
                  <a:pos x="93" y="54"/>
                </a:cxn>
                <a:cxn ang="0">
                  <a:pos x="93" y="54"/>
                </a:cxn>
                <a:cxn ang="0">
                  <a:pos x="54" y="31"/>
                </a:cxn>
                <a:cxn ang="0">
                  <a:pos x="31" y="15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09" h="559">
                  <a:moveTo>
                    <a:pt x="15" y="0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15" y="93"/>
                  </a:lnTo>
                  <a:lnTo>
                    <a:pt x="54" y="256"/>
                  </a:lnTo>
                  <a:lnTo>
                    <a:pt x="77" y="435"/>
                  </a:lnTo>
                  <a:lnTo>
                    <a:pt x="85" y="505"/>
                  </a:lnTo>
                  <a:lnTo>
                    <a:pt x="77" y="536"/>
                  </a:lnTo>
                  <a:lnTo>
                    <a:pt x="77" y="551"/>
                  </a:lnTo>
                  <a:lnTo>
                    <a:pt x="77" y="551"/>
                  </a:lnTo>
                  <a:lnTo>
                    <a:pt x="124" y="559"/>
                  </a:lnTo>
                  <a:lnTo>
                    <a:pt x="170" y="559"/>
                  </a:lnTo>
                  <a:lnTo>
                    <a:pt x="209" y="543"/>
                  </a:lnTo>
                  <a:lnTo>
                    <a:pt x="194" y="474"/>
                  </a:lnTo>
                  <a:lnTo>
                    <a:pt x="186" y="458"/>
                  </a:lnTo>
                  <a:lnTo>
                    <a:pt x="155" y="489"/>
                  </a:lnTo>
                  <a:lnTo>
                    <a:pt x="93" y="450"/>
                  </a:lnTo>
                  <a:lnTo>
                    <a:pt x="93" y="450"/>
                  </a:lnTo>
                  <a:lnTo>
                    <a:pt x="93" y="357"/>
                  </a:lnTo>
                  <a:lnTo>
                    <a:pt x="85" y="264"/>
                  </a:lnTo>
                  <a:lnTo>
                    <a:pt x="85" y="170"/>
                  </a:lnTo>
                  <a:lnTo>
                    <a:pt x="93" y="101"/>
                  </a:lnTo>
                  <a:lnTo>
                    <a:pt x="85" y="69"/>
                  </a:lnTo>
                  <a:lnTo>
                    <a:pt x="124" y="69"/>
                  </a:lnTo>
                  <a:lnTo>
                    <a:pt x="139" y="93"/>
                  </a:lnTo>
                  <a:lnTo>
                    <a:pt x="116" y="108"/>
                  </a:lnTo>
                  <a:lnTo>
                    <a:pt x="147" y="225"/>
                  </a:lnTo>
                  <a:lnTo>
                    <a:pt x="170" y="334"/>
                  </a:lnTo>
                  <a:lnTo>
                    <a:pt x="163" y="256"/>
                  </a:lnTo>
                  <a:lnTo>
                    <a:pt x="163" y="163"/>
                  </a:lnTo>
                  <a:lnTo>
                    <a:pt x="155" y="101"/>
                  </a:lnTo>
                  <a:lnTo>
                    <a:pt x="147" y="46"/>
                  </a:lnTo>
                  <a:lnTo>
                    <a:pt x="147" y="38"/>
                  </a:lnTo>
                  <a:lnTo>
                    <a:pt x="108" y="62"/>
                  </a:lnTo>
                  <a:lnTo>
                    <a:pt x="93" y="54"/>
                  </a:lnTo>
                  <a:lnTo>
                    <a:pt x="93" y="54"/>
                  </a:lnTo>
                  <a:lnTo>
                    <a:pt x="54" y="31"/>
                  </a:lnTo>
                  <a:lnTo>
                    <a:pt x="31" y="15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32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8450"/>
            <a:ext cx="8458200" cy="838200"/>
          </a:xfrm>
          <a:noFill/>
          <a:ln/>
        </p:spPr>
        <p:txBody>
          <a:bodyPr lIns="92075" tIns="46038" rIns="92075" bIns="46038"/>
          <a:lstStyle/>
          <a:p>
            <a:r>
              <a:rPr lang="en-US" dirty="0">
                <a:effectLst/>
              </a:rPr>
              <a:t>Stakeholder Analysis</a:t>
            </a:r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1371600" y="5867400"/>
            <a:ext cx="6475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2000" b="1" i="1" dirty="0"/>
              <a:t>Are Your Stakeholders  Supportive Of Your Project?</a:t>
            </a:r>
          </a:p>
        </p:txBody>
      </p:sp>
      <p:graphicFrame>
        <p:nvGraphicFramePr>
          <p:cNvPr id="261124" name="Object 4"/>
          <p:cNvGraphicFramePr>
            <a:graphicFrameLocks noChangeAspect="1"/>
          </p:cNvGraphicFramePr>
          <p:nvPr/>
        </p:nvGraphicFramePr>
        <p:xfrm>
          <a:off x="715962" y="1970088"/>
          <a:ext cx="8199438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5" imgW="8411554" imgH="4259055" progId="Word.Document.8">
                  <p:embed/>
                </p:oleObj>
              </mc:Choice>
              <mc:Fallback>
                <p:oleObj name="Document" r:id="rId5" imgW="8411554" imgH="425905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" y="1970088"/>
                        <a:ext cx="8199438" cy="416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697707" y="5334000"/>
            <a:ext cx="7748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+mn-lt"/>
              </a:rPr>
              <a:t>O = Current Level of Support		X = Desired Level of Support</a:t>
            </a:r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877888" y="1254125"/>
            <a:ext cx="758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39725" algn="ctr" eaLnBrk="0" hangingPunct="0">
              <a:spcBef>
                <a:spcPct val="50000"/>
              </a:spcBef>
            </a:pPr>
            <a:r>
              <a:rPr lang="en-US" sz="2000" dirty="0">
                <a:latin typeface="+mn-lt"/>
              </a:rPr>
              <a:t>Stakeholder - Someone affected by the project or may </a:t>
            </a:r>
            <a:r>
              <a:rPr lang="en-US" sz="2000" dirty="0" smtClean="0">
                <a:latin typeface="+mn-lt"/>
              </a:rPr>
              <a:t>be needed </a:t>
            </a:r>
            <a:r>
              <a:rPr lang="en-US" sz="2000" dirty="0">
                <a:latin typeface="+mn-lt"/>
              </a:rPr>
              <a:t>in the future to implement eventual solutions.</a:t>
            </a:r>
          </a:p>
        </p:txBody>
      </p:sp>
    </p:spTree>
    <p:extLst>
      <p:ext uri="{BB962C8B-B14F-4D97-AF65-F5344CB8AC3E}">
        <p14:creationId xmlns:p14="http://schemas.microsoft.com/office/powerpoint/2010/main" val="3500220985"/>
      </p:ext>
    </p:extLst>
  </p:cSld>
  <p:clrMapOvr>
    <a:masterClrMapping/>
  </p:clrMapOvr>
  <p:transition xmlns:p14="http://schemas.microsoft.com/office/powerpoint/2010/main" advTm="62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8288"/>
            <a:ext cx="8458200" cy="838200"/>
          </a:xfrm>
          <a:noFill/>
          <a:ln/>
        </p:spPr>
        <p:txBody>
          <a:bodyPr lIns="92075" tIns="46038" rIns="92075" bIns="46038"/>
          <a:lstStyle/>
          <a:p>
            <a:r>
              <a:rPr lang="en-US">
                <a:effectLst/>
              </a:rPr>
              <a:t>Stakeholder Analysis</a:t>
            </a: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3049588" y="6245225"/>
            <a:ext cx="584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b="1" i="1" dirty="0"/>
              <a:t>Are </a:t>
            </a:r>
            <a:r>
              <a:rPr lang="en-US" b="1" i="1" dirty="0" smtClean="0"/>
              <a:t>your </a:t>
            </a:r>
            <a:r>
              <a:rPr lang="en-US" b="1" i="1" dirty="0"/>
              <a:t>Stakeholders  Supportive </a:t>
            </a:r>
            <a:r>
              <a:rPr lang="en-US" b="1" i="1" dirty="0" smtClean="0"/>
              <a:t>of </a:t>
            </a:r>
            <a:r>
              <a:rPr lang="en-US" b="1" i="1" dirty="0"/>
              <a:t>y</a:t>
            </a:r>
            <a:r>
              <a:rPr lang="en-US" b="1" i="1" dirty="0" smtClean="0"/>
              <a:t>our </a:t>
            </a:r>
            <a:r>
              <a:rPr lang="en-US" b="1" i="1" dirty="0"/>
              <a:t>Project?</a:t>
            </a:r>
          </a:p>
        </p:txBody>
      </p:sp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581025" y="1219200"/>
          <a:ext cx="7808913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5" imgW="8411554" imgH="4413733" progId="Word.Document.8">
                  <p:embed/>
                </p:oleObj>
              </mc:Choice>
              <mc:Fallback>
                <p:oleObj name="Document" r:id="rId5" imgW="8411554" imgH="44137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219200"/>
                        <a:ext cx="7808913" cy="399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3" name="AutoShape 5"/>
          <p:cNvSpPr>
            <a:spLocks/>
          </p:cNvSpPr>
          <p:nvPr/>
        </p:nvSpPr>
        <p:spPr bwMode="auto">
          <a:xfrm>
            <a:off x="509588" y="3414712"/>
            <a:ext cx="1776412" cy="395288"/>
          </a:xfrm>
          <a:prstGeom prst="borderCallout2">
            <a:avLst>
              <a:gd name="adj1" fmla="val 26866"/>
              <a:gd name="adj2" fmla="val 104292"/>
              <a:gd name="adj3" fmla="val 26866"/>
              <a:gd name="adj4" fmla="val 104292"/>
              <a:gd name="adj5" fmla="val -272759"/>
              <a:gd name="adj6" fmla="val 175602"/>
            </a:avLst>
          </a:prstGeom>
          <a:solidFill>
            <a:srgbClr val="DCF0E3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b="1"/>
              <a:t>Terrorist</a:t>
            </a:r>
          </a:p>
        </p:txBody>
      </p:sp>
      <p:sp>
        <p:nvSpPr>
          <p:cNvPr id="263174" name="AutoShape 6"/>
          <p:cNvSpPr>
            <a:spLocks/>
          </p:cNvSpPr>
          <p:nvPr/>
        </p:nvSpPr>
        <p:spPr bwMode="auto">
          <a:xfrm>
            <a:off x="542925" y="4038600"/>
            <a:ext cx="1744663" cy="395288"/>
          </a:xfrm>
          <a:prstGeom prst="borderCallout2">
            <a:avLst>
              <a:gd name="adj1" fmla="val 28917"/>
              <a:gd name="adj2" fmla="val 104366"/>
              <a:gd name="adj3" fmla="val 28917"/>
              <a:gd name="adj4" fmla="val 104366"/>
              <a:gd name="adj5" fmla="val -451806"/>
              <a:gd name="adj6" fmla="val 220926"/>
            </a:avLst>
          </a:prstGeom>
          <a:solidFill>
            <a:srgbClr val="DCF0E3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b="1"/>
              <a:t>Yeah, But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63175" name="AutoShape 7"/>
          <p:cNvSpPr>
            <a:spLocks/>
          </p:cNvSpPr>
          <p:nvPr/>
        </p:nvSpPr>
        <p:spPr bwMode="auto">
          <a:xfrm>
            <a:off x="484188" y="4679950"/>
            <a:ext cx="2062162" cy="395288"/>
          </a:xfrm>
          <a:prstGeom prst="borderCallout2">
            <a:avLst>
              <a:gd name="adj1" fmla="val 28917"/>
              <a:gd name="adj2" fmla="val 103694"/>
              <a:gd name="adj3" fmla="val 28917"/>
              <a:gd name="adj4" fmla="val 165667"/>
              <a:gd name="adj5" fmla="val -626907"/>
              <a:gd name="adj6" fmla="val 230023"/>
            </a:avLst>
          </a:prstGeom>
          <a:solidFill>
            <a:srgbClr val="DCF0E3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b="1"/>
              <a:t>Lets it Happen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63176" name="AutoShape 8"/>
          <p:cNvSpPr>
            <a:spLocks/>
          </p:cNvSpPr>
          <p:nvPr/>
        </p:nvSpPr>
        <p:spPr bwMode="auto">
          <a:xfrm>
            <a:off x="465138" y="5259722"/>
            <a:ext cx="2181225" cy="395288"/>
          </a:xfrm>
          <a:prstGeom prst="borderCallout2">
            <a:avLst>
              <a:gd name="adj1" fmla="val 26866"/>
              <a:gd name="adj2" fmla="val 103495"/>
              <a:gd name="adj3" fmla="val 26866"/>
              <a:gd name="adj4" fmla="val 175546"/>
              <a:gd name="adj5" fmla="val -738806"/>
              <a:gd name="adj6" fmla="val 256694"/>
            </a:avLst>
          </a:prstGeom>
          <a:solidFill>
            <a:srgbClr val="DCF0E3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b="1" dirty="0"/>
              <a:t>Helps it happen</a:t>
            </a:r>
          </a:p>
        </p:txBody>
      </p:sp>
      <p:sp>
        <p:nvSpPr>
          <p:cNvPr id="263177" name="AutoShape 9"/>
          <p:cNvSpPr>
            <a:spLocks/>
          </p:cNvSpPr>
          <p:nvPr/>
        </p:nvSpPr>
        <p:spPr bwMode="auto">
          <a:xfrm>
            <a:off x="450850" y="5816398"/>
            <a:ext cx="2166938" cy="395287"/>
          </a:xfrm>
          <a:prstGeom prst="borderCallout2">
            <a:avLst>
              <a:gd name="adj1" fmla="val 26866"/>
              <a:gd name="adj2" fmla="val 103519"/>
              <a:gd name="adj3" fmla="val 26866"/>
              <a:gd name="adj4" fmla="val 235606"/>
              <a:gd name="adj5" fmla="val -873880"/>
              <a:gd name="adj6" fmla="val 303884"/>
            </a:avLst>
          </a:prstGeom>
          <a:solidFill>
            <a:srgbClr val="DCF0E3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b="1"/>
              <a:t>Makes it happen</a:t>
            </a:r>
          </a:p>
        </p:txBody>
      </p:sp>
    </p:spTree>
    <p:extLst>
      <p:ext uri="{BB962C8B-B14F-4D97-AF65-F5344CB8AC3E}">
        <p14:creationId xmlns:p14="http://schemas.microsoft.com/office/powerpoint/2010/main" val="2658239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 animBg="1" autoUpdateAnimBg="0"/>
      <p:bldP spid="263174" grpId="0" animBg="1" autoUpdateAnimBg="0"/>
      <p:bldP spid="263175" grpId="0" animBg="1" autoUpdateAnimBg="0"/>
      <p:bldP spid="263176" grpId="0" animBg="1" autoUpdateAnimBg="0"/>
      <p:bldP spid="26317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2995"/>
            <a:ext cx="7239000" cy="838200"/>
          </a:xfrm>
        </p:spPr>
        <p:txBody>
          <a:bodyPr/>
          <a:lstStyle/>
          <a:p>
            <a:r>
              <a:rPr lang="en-US" sz="3200" dirty="0">
                <a:effectLst/>
              </a:rPr>
              <a:t>Response to Relinquishing Workers</a:t>
            </a:r>
          </a:p>
        </p:txBody>
      </p:sp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371600"/>
            <a:ext cx="8305800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875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Kaizen Logistics</a:t>
            </a:r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7315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Location of Kaizen Event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Start and End Times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Will you provide food?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Kaizen Event Supplies Checklist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Team recognition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Breakout room/space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Interim briefings – Team Leader meetings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Workforce training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Final Report out</a:t>
            </a:r>
          </a:p>
        </p:txBody>
      </p:sp>
    </p:spTree>
    <p:extLst>
      <p:ext uri="{BB962C8B-B14F-4D97-AF65-F5344CB8AC3E}">
        <p14:creationId xmlns:p14="http://schemas.microsoft.com/office/powerpoint/2010/main" val="75073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Communication</a:t>
            </a: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/>
              <a:t>Pre-Event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Explain </a:t>
            </a:r>
            <a:r>
              <a:rPr lang="en-US" sz="2000" dirty="0"/>
              <a:t>how the activity is relevant to today’s business needs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/>
              <a:t> Form the strongest Kaizen Team possible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/>
              <a:t> “Legitimize” the team, and demonstrate that team members have leadership’s full support and have been granted the authority to make change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/>
              <a:t> Set the stage so the team can start quickly and maintain momentum throughout the Event with no delays.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/>
              <a:t> Assure the correct people attend key activities that occur during the Event.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/>
              <a:t> Minimize rumors and reduce anxiety.</a:t>
            </a:r>
          </a:p>
        </p:txBody>
      </p:sp>
    </p:spTree>
    <p:extLst>
      <p:ext uri="{BB962C8B-B14F-4D97-AF65-F5344CB8AC3E}">
        <p14:creationId xmlns:p14="http://schemas.microsoft.com/office/powerpoint/2010/main" val="65192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6019800" cy="838200"/>
          </a:xfrm>
        </p:spPr>
        <p:txBody>
          <a:bodyPr/>
          <a:lstStyle/>
          <a:p>
            <a:pPr algn="l"/>
            <a:r>
              <a:rPr lang="en-US" sz="2800" dirty="0">
                <a:effectLst/>
              </a:rPr>
              <a:t>Process Performance Data</a:t>
            </a: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7620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Customer demand – current volume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Order frequency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Current performance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Market Expectations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Staffing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Customer and workforce satisfaction</a:t>
            </a: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381000" y="282575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590" tIns="51296" rIns="102590" bIns="51296" anchor="ctr"/>
          <a:lstStyle/>
          <a:p>
            <a:pPr algn="ctr"/>
            <a:r>
              <a:rPr lang="en-US" sz="3600" b="1" dirty="0"/>
              <a:t>Final Preparation</a:t>
            </a:r>
          </a:p>
        </p:txBody>
      </p:sp>
    </p:spTree>
    <p:extLst>
      <p:ext uri="{BB962C8B-B14F-4D97-AF65-F5344CB8AC3E}">
        <p14:creationId xmlns:p14="http://schemas.microsoft.com/office/powerpoint/2010/main" val="135373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458200" cy="838200"/>
          </a:xfrm>
        </p:spPr>
        <p:txBody>
          <a:bodyPr/>
          <a:lstStyle/>
          <a:p>
            <a:pPr algn="l"/>
            <a:r>
              <a:rPr lang="en-US" sz="2800" dirty="0">
                <a:effectLst/>
              </a:rPr>
              <a:t>Additional Relevant Information</a:t>
            </a: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86868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Written policies and procedures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Process tracking tools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Current job aids, work tools, flowcharts, etc.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Relevant regulations, accreditation standards or audit </a:t>
            </a:r>
            <a:r>
              <a:rPr lang="en-US" sz="2400" dirty="0" err="1"/>
              <a:t>reqs</a:t>
            </a:r>
            <a:endParaRPr lang="en-US" sz="2400" dirty="0"/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Organization charts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Drawings of work space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Performance reports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 Competitive analysis, market trends, benchmark reports</a:t>
            </a: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381000" y="282575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590" tIns="51296" rIns="102590" bIns="51296" anchor="ctr"/>
          <a:lstStyle/>
          <a:p>
            <a:pPr algn="ctr"/>
            <a:r>
              <a:rPr lang="en-US" sz="3600" b="1"/>
              <a:t>Final Preparation</a:t>
            </a:r>
          </a:p>
        </p:txBody>
      </p:sp>
    </p:spTree>
    <p:extLst>
      <p:ext uri="{BB962C8B-B14F-4D97-AF65-F5344CB8AC3E}">
        <p14:creationId xmlns:p14="http://schemas.microsoft.com/office/powerpoint/2010/main" val="31630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8226425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Aft>
                <a:spcPct val="25000"/>
              </a:spcAft>
            </a:pPr>
            <a:r>
              <a:rPr lang="en-US" sz="6000" b="1" dirty="0"/>
              <a:t>Kaizen Execution</a:t>
            </a:r>
            <a:endParaRPr lang="en-US" sz="60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2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43800" cy="838200"/>
          </a:xfrm>
        </p:spPr>
        <p:txBody>
          <a:bodyPr/>
          <a:lstStyle/>
          <a:p>
            <a:r>
              <a:rPr lang="en-US" sz="2800" dirty="0">
                <a:effectLst/>
              </a:rPr>
              <a:t>PDCA Role in Kaizen Event Project &amp; Event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371600"/>
            <a:ext cx="4348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44068" name="Group 4"/>
          <p:cNvGrpSpPr>
            <a:grpSpLocks/>
          </p:cNvGrpSpPr>
          <p:nvPr/>
        </p:nvGrpSpPr>
        <p:grpSpPr bwMode="auto">
          <a:xfrm>
            <a:off x="304800" y="2133600"/>
            <a:ext cx="8458200" cy="2746375"/>
            <a:chOff x="192" y="1344"/>
            <a:chExt cx="5328" cy="1730"/>
          </a:xfrm>
        </p:grpSpPr>
        <p:pic>
          <p:nvPicPr>
            <p:cNvPr id="344069" name="Picture 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696" y="1344"/>
              <a:ext cx="1824" cy="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4070" name="AutoShape 6"/>
            <p:cNvSpPr>
              <a:spLocks noChangeArrowheads="1"/>
            </p:cNvSpPr>
            <p:nvPr/>
          </p:nvSpPr>
          <p:spPr bwMode="auto">
            <a:xfrm rot="-2012520">
              <a:off x="2937" y="1710"/>
              <a:ext cx="768" cy="70"/>
            </a:xfrm>
            <a:prstGeom prst="rightArrow">
              <a:avLst>
                <a:gd name="adj1" fmla="val 50000"/>
                <a:gd name="adj2" fmla="val 274286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71" name="AutoShape 7"/>
            <p:cNvSpPr>
              <a:spLocks noChangeArrowheads="1"/>
            </p:cNvSpPr>
            <p:nvPr/>
          </p:nvSpPr>
          <p:spPr bwMode="auto">
            <a:xfrm rot="1749505">
              <a:off x="2928" y="2736"/>
              <a:ext cx="768" cy="70"/>
            </a:xfrm>
            <a:prstGeom prst="rightArrow">
              <a:avLst>
                <a:gd name="adj1" fmla="val 50000"/>
                <a:gd name="adj2" fmla="val 274286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72" name="Rectangle 8"/>
            <p:cNvSpPr>
              <a:spLocks noChangeArrowheads="1"/>
            </p:cNvSpPr>
            <p:nvPr/>
          </p:nvSpPr>
          <p:spPr bwMode="auto">
            <a:xfrm>
              <a:off x="192" y="1824"/>
              <a:ext cx="2736" cy="81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865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-23813" y="2665413"/>
            <a:ext cx="493713" cy="1350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04825" y="1054100"/>
            <a:ext cx="8401050" cy="5399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0225" y="1019988"/>
            <a:ext cx="8347075" cy="5232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5862637" y="1003611"/>
            <a:ext cx="26987" cy="522164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V="1">
            <a:off x="3081338" y="3451895"/>
            <a:ext cx="2787650" cy="111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 flipV="1">
            <a:off x="5891213" y="4135438"/>
            <a:ext cx="2971800" cy="111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3781425" y="5503863"/>
            <a:ext cx="1152525" cy="60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574675" y="1068222"/>
            <a:ext cx="2203450" cy="30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2" tIns="44438" rIns="90462" bIns="444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cs typeface="Arial" pitchFamily="34" charset="0"/>
              </a:rPr>
              <a:t>PLAN</a:t>
            </a: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3040063" y="3463008"/>
            <a:ext cx="14287" cy="27622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Rectangle 31"/>
          <p:cNvSpPr>
            <a:spLocks noGrp="1" noChangeArrowheads="1"/>
          </p:cNvSpPr>
          <p:nvPr>
            <p:ph type="title"/>
          </p:nvPr>
        </p:nvSpPr>
        <p:spPr>
          <a:xfrm>
            <a:off x="361950" y="290513"/>
            <a:ext cx="8609013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ffectLst/>
              </a:rPr>
              <a:t>PDCA Roadmap</a:t>
            </a:r>
          </a:p>
        </p:txBody>
      </p:sp>
      <p:sp>
        <p:nvSpPr>
          <p:cNvPr id="33804" name="Rectangle 33"/>
          <p:cNvSpPr>
            <a:spLocks noChangeArrowheads="1"/>
          </p:cNvSpPr>
          <p:nvPr/>
        </p:nvSpPr>
        <p:spPr bwMode="auto">
          <a:xfrm>
            <a:off x="574675" y="1376447"/>
            <a:ext cx="2446338" cy="487997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/>
          <a:lstStyle/>
          <a:p>
            <a:pPr marL="114300" indent="-114300">
              <a:spcBef>
                <a:spcPct val="50000"/>
              </a:spcBef>
            </a:pPr>
            <a:r>
              <a:rPr lang="en-US" sz="1300" dirty="0">
                <a:solidFill>
                  <a:schemeClr val="tx1"/>
                </a:solidFill>
              </a:rPr>
              <a:t>Analyze the Situation </a:t>
            </a:r>
          </a:p>
          <a:p>
            <a:pPr marL="114300" indent="-1143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A3 Management</a:t>
            </a:r>
          </a:p>
          <a:p>
            <a:pPr marL="114300" indent="-1143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Customer CTQs</a:t>
            </a:r>
          </a:p>
          <a:p>
            <a:pPr marL="114300" indent="-1143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Data Collection </a:t>
            </a:r>
          </a:p>
          <a:p>
            <a:pPr marL="114300" indent="-1143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MSA</a:t>
            </a:r>
          </a:p>
          <a:p>
            <a:pPr marL="114300" indent="-1143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Run Charts</a:t>
            </a:r>
          </a:p>
          <a:p>
            <a:pPr marL="114300" indent="-1143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Box Plots</a:t>
            </a:r>
          </a:p>
          <a:p>
            <a:pPr marL="114300" indent="-1143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Scatter Diagrams</a:t>
            </a:r>
          </a:p>
          <a:p>
            <a:pPr marL="114300" indent="-1143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Normality Testing</a:t>
            </a:r>
          </a:p>
          <a:p>
            <a:pPr marL="114300" indent="-1143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Process Capability</a:t>
            </a:r>
          </a:p>
          <a:p>
            <a:pPr marL="114300" indent="-1143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Graphical Analysis</a:t>
            </a:r>
          </a:p>
          <a:p>
            <a:pPr marL="114300" indent="-1143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7 Waste</a:t>
            </a:r>
          </a:p>
          <a:p>
            <a:pPr marL="114300" indent="-1143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SIPOC</a:t>
            </a:r>
          </a:p>
          <a:p>
            <a:pPr marL="114300" indent="-1143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Process Mapping</a:t>
            </a:r>
          </a:p>
          <a:p>
            <a:pPr marL="114300" indent="-1143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FMEA</a:t>
            </a:r>
          </a:p>
          <a:p>
            <a:pPr marL="114300" indent="-1143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Cause &amp; Effect Diagram</a:t>
            </a:r>
          </a:p>
          <a:p>
            <a:pPr marL="114300" indent="-1143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5WHY</a:t>
            </a:r>
          </a:p>
          <a:p>
            <a:pPr marL="114300" indent="-114300">
              <a:spcBef>
                <a:spcPct val="50000"/>
              </a:spcBef>
              <a:buFont typeface="Arial" charset="0"/>
              <a:buChar char="•"/>
            </a:pPr>
            <a:endParaRPr lang="en-US" sz="1200" b="0" dirty="0">
              <a:solidFill>
                <a:schemeClr val="tx1"/>
              </a:solidFill>
            </a:endParaRPr>
          </a:p>
          <a:p>
            <a:pPr marL="114300" indent="-114300">
              <a:spcBef>
                <a:spcPct val="50000"/>
              </a:spcBef>
            </a:pPr>
            <a:endParaRPr lang="en-US" sz="1200" b="0" dirty="0">
              <a:solidFill>
                <a:schemeClr val="tx1"/>
              </a:solidFill>
            </a:endParaRPr>
          </a:p>
          <a:p>
            <a:pPr marL="114300" indent="-114300">
              <a:spcBef>
                <a:spcPct val="50000"/>
              </a:spcBef>
              <a:buFont typeface="Wingdings" pitchFamily="2" charset="2"/>
              <a:buChar char="§"/>
            </a:pP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33805" name="Rectangle 34"/>
          <p:cNvSpPr>
            <a:spLocks noChangeArrowheads="1"/>
          </p:cNvSpPr>
          <p:nvPr/>
        </p:nvSpPr>
        <p:spPr bwMode="auto">
          <a:xfrm>
            <a:off x="3114675" y="1424573"/>
            <a:ext cx="2571750" cy="141922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/>
          <a:lstStyle/>
          <a:p>
            <a:pPr marL="114300" indent="-114300">
              <a:lnSpc>
                <a:spcPct val="80000"/>
              </a:lnSpc>
              <a:spcBef>
                <a:spcPct val="50000"/>
              </a:spcBef>
            </a:pPr>
            <a:r>
              <a:rPr lang="en-US" sz="1300" dirty="0">
                <a:solidFill>
                  <a:schemeClr val="tx1"/>
                </a:solidFill>
              </a:rPr>
              <a:t>Select Team</a:t>
            </a:r>
          </a:p>
          <a:p>
            <a:pPr marL="114300" indent="-1143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 err="1" smtClean="0">
                <a:solidFill>
                  <a:schemeClr val="tx1"/>
                </a:solidFill>
              </a:rPr>
              <a:t>OpEx</a:t>
            </a:r>
            <a:r>
              <a:rPr lang="en-US" sz="1200" b="0" dirty="0" smtClean="0">
                <a:solidFill>
                  <a:schemeClr val="tx1"/>
                </a:solidFill>
              </a:rPr>
              <a:t> Leadership</a:t>
            </a:r>
          </a:p>
          <a:p>
            <a:pPr marL="114300" indent="-1143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 smtClean="0">
                <a:solidFill>
                  <a:schemeClr val="tx1"/>
                </a:solidFill>
              </a:rPr>
              <a:t>Team </a:t>
            </a:r>
            <a:r>
              <a:rPr lang="en-US" sz="1200" b="0" dirty="0">
                <a:solidFill>
                  <a:schemeClr val="tx1"/>
                </a:solidFill>
              </a:rPr>
              <a:t>Empowerment</a:t>
            </a:r>
          </a:p>
          <a:p>
            <a:pPr marL="114300" indent="-1143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 smtClean="0">
                <a:solidFill>
                  <a:schemeClr val="tx1"/>
                </a:solidFill>
              </a:rPr>
              <a:t>Facilitative Leadership</a:t>
            </a:r>
            <a:endParaRPr lang="en-US" sz="1200" b="0" dirty="0">
              <a:solidFill>
                <a:schemeClr val="tx1"/>
              </a:solidFill>
            </a:endParaRPr>
          </a:p>
          <a:p>
            <a:pPr marL="114300" indent="-1143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Stakeholder Analysis </a:t>
            </a:r>
          </a:p>
          <a:p>
            <a:pPr marL="114300" indent="-1143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Change Management</a:t>
            </a:r>
          </a:p>
        </p:txBody>
      </p:sp>
      <p:sp>
        <p:nvSpPr>
          <p:cNvPr id="33806" name="Rectangle 35"/>
          <p:cNvSpPr>
            <a:spLocks noChangeArrowheads="1"/>
          </p:cNvSpPr>
          <p:nvPr/>
        </p:nvSpPr>
        <p:spPr bwMode="auto">
          <a:xfrm>
            <a:off x="3114675" y="3827774"/>
            <a:ext cx="2571750" cy="233838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/>
          <a:lstStyle/>
          <a:p>
            <a:pPr marL="114300" indent="-114300">
              <a:lnSpc>
                <a:spcPct val="80000"/>
              </a:lnSpc>
              <a:spcBef>
                <a:spcPct val="50000"/>
              </a:spcBef>
            </a:pPr>
            <a:r>
              <a:rPr lang="en-US" sz="1300" dirty="0">
                <a:solidFill>
                  <a:schemeClr val="tx1"/>
                </a:solidFill>
              </a:rPr>
              <a:t>Countermeasures</a:t>
            </a:r>
          </a:p>
          <a:p>
            <a:pPr marL="114300" indent="-1143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Kaizen/ </a:t>
            </a:r>
            <a:r>
              <a:rPr lang="en-US" sz="1200" b="0" dirty="0" err="1">
                <a:solidFill>
                  <a:schemeClr val="tx1"/>
                </a:solidFill>
              </a:rPr>
              <a:t>Trystorming</a:t>
            </a:r>
            <a:endParaRPr lang="en-US" sz="1200" b="0" dirty="0">
              <a:solidFill>
                <a:schemeClr val="tx1"/>
              </a:solidFill>
            </a:endParaRPr>
          </a:p>
          <a:p>
            <a:pPr marL="114300" indent="-1143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Workplace Organization</a:t>
            </a:r>
          </a:p>
          <a:p>
            <a:pPr marL="114300" indent="-1143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Standard Work</a:t>
            </a:r>
          </a:p>
          <a:p>
            <a:pPr marL="114300" indent="-1143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Visual Mgmt </a:t>
            </a:r>
          </a:p>
          <a:p>
            <a:pPr marL="114300" indent="-1143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Poka Yoke</a:t>
            </a:r>
          </a:p>
          <a:p>
            <a:pPr marL="114300" indent="-114300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Select Countermeasures</a:t>
            </a:r>
          </a:p>
          <a:p>
            <a:pPr marL="114300" indent="-114300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Implementing Solutions</a:t>
            </a:r>
          </a:p>
          <a:p>
            <a:pPr marL="114300" indent="-1143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Implement Flow &amp; Pull</a:t>
            </a:r>
          </a:p>
        </p:txBody>
      </p:sp>
      <p:sp>
        <p:nvSpPr>
          <p:cNvPr id="33807" name="Rectangle 36"/>
          <p:cNvSpPr>
            <a:spLocks noChangeArrowheads="1"/>
          </p:cNvSpPr>
          <p:nvPr/>
        </p:nvSpPr>
        <p:spPr bwMode="auto">
          <a:xfrm>
            <a:off x="5929313" y="1397490"/>
            <a:ext cx="2925762" cy="2425700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/>
          <a:lstStyle/>
          <a:p>
            <a:pPr marL="114300" indent="-114300">
              <a:lnSpc>
                <a:spcPct val="80000"/>
              </a:lnSpc>
              <a:spcBef>
                <a:spcPct val="50000"/>
              </a:spcBef>
            </a:pPr>
            <a:r>
              <a:rPr lang="en-US" sz="1300" dirty="0">
                <a:solidFill>
                  <a:schemeClr val="tx1"/>
                </a:solidFill>
              </a:rPr>
              <a:t>Evaluate</a:t>
            </a:r>
          </a:p>
          <a:p>
            <a:pPr marL="114300" indent="-1143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Graphical Analysis</a:t>
            </a:r>
          </a:p>
          <a:p>
            <a:pPr marL="114300" indent="-1143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Control Chart </a:t>
            </a:r>
          </a:p>
        </p:txBody>
      </p:sp>
      <p:sp>
        <p:nvSpPr>
          <p:cNvPr id="33808" name="Rectangle 37"/>
          <p:cNvSpPr>
            <a:spLocks noChangeArrowheads="1"/>
          </p:cNvSpPr>
          <p:nvPr/>
        </p:nvSpPr>
        <p:spPr bwMode="auto">
          <a:xfrm>
            <a:off x="5929313" y="4468813"/>
            <a:ext cx="2751137" cy="141128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/>
          <a:lstStyle/>
          <a:p>
            <a:pPr marL="114300" indent="-114300">
              <a:lnSpc>
                <a:spcPct val="80000"/>
              </a:lnSpc>
              <a:spcBef>
                <a:spcPct val="50000"/>
              </a:spcBef>
            </a:pPr>
            <a:r>
              <a:rPr lang="en-US" sz="1300" dirty="0">
                <a:solidFill>
                  <a:schemeClr val="tx1"/>
                </a:solidFill>
              </a:rPr>
              <a:t>Institutionalize</a:t>
            </a:r>
          </a:p>
          <a:p>
            <a:pPr marL="114300" indent="-1143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Standard Work</a:t>
            </a:r>
          </a:p>
          <a:p>
            <a:pPr marL="114300" indent="-1143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 Control Plan</a:t>
            </a:r>
          </a:p>
          <a:p>
            <a:pPr marL="114300" indent="-1143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 Change Management</a:t>
            </a:r>
          </a:p>
        </p:txBody>
      </p:sp>
      <p:sp>
        <p:nvSpPr>
          <p:cNvPr id="33809" name="Rectangle 91"/>
          <p:cNvSpPr>
            <a:spLocks noChangeArrowheads="1"/>
          </p:cNvSpPr>
          <p:nvPr/>
        </p:nvSpPr>
        <p:spPr bwMode="auto">
          <a:xfrm>
            <a:off x="3114675" y="2861344"/>
            <a:ext cx="2571750" cy="70802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/>
          <a:lstStyle/>
          <a:p>
            <a:pPr marL="114300" indent="-114300">
              <a:lnSpc>
                <a:spcPct val="80000"/>
              </a:lnSpc>
              <a:spcBef>
                <a:spcPct val="50000"/>
              </a:spcBef>
            </a:pPr>
            <a:r>
              <a:rPr lang="en-US" sz="1300" dirty="0">
                <a:solidFill>
                  <a:schemeClr val="tx1"/>
                </a:solidFill>
              </a:rPr>
              <a:t>Targets</a:t>
            </a:r>
          </a:p>
          <a:p>
            <a:pPr marL="114300" indent="-1143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Baseline Data</a:t>
            </a:r>
          </a:p>
        </p:txBody>
      </p:sp>
      <p:sp>
        <p:nvSpPr>
          <p:cNvPr id="94" name="Rectangle 11"/>
          <p:cNvSpPr>
            <a:spLocks noChangeArrowheads="1"/>
          </p:cNvSpPr>
          <p:nvPr/>
        </p:nvSpPr>
        <p:spPr bwMode="auto">
          <a:xfrm>
            <a:off x="3078163" y="3551549"/>
            <a:ext cx="23161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2" tIns="44438" rIns="90462" bIns="444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cs typeface="Arial" pitchFamily="34" charset="0"/>
              </a:rPr>
              <a:t>DO</a:t>
            </a:r>
          </a:p>
        </p:txBody>
      </p:sp>
      <p:sp>
        <p:nvSpPr>
          <p:cNvPr id="95" name="Rectangle 11"/>
          <p:cNvSpPr>
            <a:spLocks noChangeArrowheads="1"/>
          </p:cNvSpPr>
          <p:nvPr/>
        </p:nvSpPr>
        <p:spPr bwMode="auto">
          <a:xfrm>
            <a:off x="5881688" y="1087749"/>
            <a:ext cx="23161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2" tIns="44438" rIns="90462" bIns="444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cs typeface="Arial" pitchFamily="34" charset="0"/>
              </a:rPr>
              <a:t>CHECK</a:t>
            </a:r>
          </a:p>
        </p:txBody>
      </p:sp>
      <p:sp>
        <p:nvSpPr>
          <p:cNvPr id="96" name="Rectangle 11"/>
          <p:cNvSpPr>
            <a:spLocks noChangeArrowheads="1"/>
          </p:cNvSpPr>
          <p:nvPr/>
        </p:nvSpPr>
        <p:spPr bwMode="auto">
          <a:xfrm>
            <a:off x="5918200" y="4189413"/>
            <a:ext cx="23161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2" tIns="44438" rIns="90462" bIns="444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cs typeface="Arial" pitchFamily="34" charset="0"/>
              </a:rPr>
              <a:t>ACT</a:t>
            </a:r>
          </a:p>
        </p:txBody>
      </p:sp>
    </p:spTree>
    <p:extLst>
      <p:ext uri="{BB962C8B-B14F-4D97-AF65-F5344CB8AC3E}">
        <p14:creationId xmlns:p14="http://schemas.microsoft.com/office/powerpoint/2010/main" val="3904589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Day Event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704038"/>
              </p:ext>
            </p:extLst>
          </p:nvPr>
        </p:nvGraphicFramePr>
        <p:xfrm>
          <a:off x="457200" y="1357313"/>
          <a:ext cx="8305800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164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</p:spPr>
        <p:txBody>
          <a:bodyPr/>
          <a:lstStyle/>
          <a:p>
            <a:r>
              <a:rPr lang="en-US" sz="4400" dirty="0" smtClean="0">
                <a:effectLst/>
              </a:rPr>
              <a:t>Kaizen Day </a:t>
            </a:r>
            <a:r>
              <a:rPr lang="en-US" sz="4400" dirty="0">
                <a:effectLst/>
              </a:rPr>
              <a:t>1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14189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/>
              <a:t>Kick off meeting (Process Owner)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Review goals and objectives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Review Scope and Boundaries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Review Kaizen Plan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Review Task List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18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/>
              <a:t>Document Reality/Identify Waste</a:t>
            </a:r>
            <a:endParaRPr lang="en-US" sz="2200" dirty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Observe the process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VA/ NVA Analysis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7 Deadly Wastes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Establish </a:t>
            </a:r>
            <a:r>
              <a:rPr lang="en-US" sz="1800" dirty="0" err="1"/>
              <a:t>Takt</a:t>
            </a:r>
            <a:r>
              <a:rPr lang="en-US" sz="1800" dirty="0"/>
              <a:t> Time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6S Audit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Before Kaizen Data into Results Tracking Sheet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18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/>
              <a:t>Closing Meeting (15 minutes)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Review progress with sponsor/ leadership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Review Day 2 Plan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300" dirty="0"/>
          </a:p>
        </p:txBody>
      </p:sp>
      <p:graphicFrame>
        <p:nvGraphicFramePr>
          <p:cNvPr id="35635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553200" y="2362200"/>
          <a:ext cx="1898650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lip" r:id="rId4" imgW="2750760" imgH="3934080" progId="">
                  <p:embed/>
                </p:oleObj>
              </mc:Choice>
              <mc:Fallback>
                <p:oleObj name="Clip" r:id="rId4" imgW="2750760" imgH="393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362200"/>
                        <a:ext cx="1898650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32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</p:spPr>
        <p:txBody>
          <a:bodyPr/>
          <a:lstStyle/>
          <a:p>
            <a:r>
              <a:rPr lang="en-US" sz="4400" dirty="0" smtClean="0">
                <a:effectLst/>
              </a:rPr>
              <a:t>Kaizen Day </a:t>
            </a:r>
            <a:r>
              <a:rPr lang="en-US" sz="4400" dirty="0">
                <a:effectLst/>
              </a:rPr>
              <a:t>2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2720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Kick off meeting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Review Goals and Objectives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Review Task List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Day by Hour Plan</a:t>
            </a:r>
          </a:p>
          <a:p>
            <a:pPr lvl="1"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Document Reality</a:t>
            </a:r>
            <a:endParaRPr lang="en-US" sz="2500" dirty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Spaghetti diagram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Time observation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Standard Work Combination Sheet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Operator Load Chart/ TT-CT Bar Chart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Combine and eliminate tasks</a:t>
            </a:r>
          </a:p>
          <a:p>
            <a:pPr>
              <a:buFont typeface="Monotype Sorts" pitchFamily="2" charset="2"/>
              <a:buNone/>
            </a:pPr>
            <a:endParaRPr lang="en-US" sz="2400" dirty="0"/>
          </a:p>
          <a:p>
            <a:pPr lvl="1"/>
            <a:endParaRPr lang="en-US" sz="1400" dirty="0"/>
          </a:p>
          <a:p>
            <a:pPr lvl="1">
              <a:buFont typeface="Wingdings" pitchFamily="2" charset="2"/>
              <a:buNone/>
            </a:pPr>
            <a:endParaRPr lang="en-US" sz="1400" dirty="0"/>
          </a:p>
        </p:txBody>
      </p:sp>
      <p:graphicFrame>
        <p:nvGraphicFramePr>
          <p:cNvPr id="73728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553200" y="2362200"/>
          <a:ext cx="1898650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lip" r:id="rId4" imgW="2750760" imgH="3934080" progId="">
                  <p:embed/>
                </p:oleObj>
              </mc:Choice>
              <mc:Fallback>
                <p:oleObj name="Clip" r:id="rId4" imgW="2750760" imgH="393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362200"/>
                        <a:ext cx="1898650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31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</p:spPr>
        <p:txBody>
          <a:bodyPr/>
          <a:lstStyle/>
          <a:p>
            <a:r>
              <a:rPr lang="en-US" sz="4400" dirty="0" smtClean="0">
                <a:effectLst/>
              </a:rPr>
              <a:t>Kaizen Day </a:t>
            </a:r>
            <a:r>
              <a:rPr lang="en-US" sz="4400" dirty="0">
                <a:effectLst/>
              </a:rPr>
              <a:t>2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Plan Countermeasures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Focus on what can be completed during the event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Validate demand (</a:t>
            </a:r>
            <a:r>
              <a:rPr lang="en-US" sz="1800" dirty="0" err="1"/>
              <a:t>Takt</a:t>
            </a:r>
            <a:r>
              <a:rPr lang="en-US" sz="1800" dirty="0"/>
              <a:t> times)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Level the work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/>
              <a:t>Determine manpower requirements (</a:t>
            </a:r>
            <a:r>
              <a:rPr lang="en-US" sz="1600" dirty="0" err="1">
                <a:latin typeface="Symbol" pitchFamily="18" charset="2"/>
              </a:rPr>
              <a:t>S</a:t>
            </a:r>
            <a:r>
              <a:rPr lang="en-US" sz="1600" dirty="0" err="1"/>
              <a:t>Cycle</a:t>
            </a:r>
            <a:r>
              <a:rPr lang="en-US" sz="1600" dirty="0"/>
              <a:t> Time/</a:t>
            </a:r>
            <a:r>
              <a:rPr lang="en-US" sz="1600" dirty="0" err="1"/>
              <a:t>Takt</a:t>
            </a:r>
            <a:r>
              <a:rPr lang="en-US" sz="1600" dirty="0"/>
              <a:t> Time)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/>
              <a:t>Determine process capacity (Longest Cycle Time/ Available Time)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Eliminate excess inventory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/>
              <a:t>Minimize WIP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/>
              <a:t>Determine Standard WIP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Optimize process, material and information flow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Create pull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Create To/ Do List (What, Who and When</a:t>
            </a:r>
            <a:r>
              <a:rPr lang="en-US" sz="1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Try Storm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Closing Meeting (15 minutes)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Review progress with sponsor/ leadership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Review Day 3 Plan</a:t>
            </a:r>
          </a:p>
          <a:p>
            <a:pPr lvl="1">
              <a:buFont typeface="Wingdings" pitchFamily="2" charset="2"/>
              <a:buNone/>
            </a:pPr>
            <a:endParaRPr lang="en-US" sz="1800" dirty="0"/>
          </a:p>
        </p:txBody>
      </p:sp>
      <p:graphicFrame>
        <p:nvGraphicFramePr>
          <p:cNvPr id="35840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162800" y="3505200"/>
          <a:ext cx="1074738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lip" r:id="rId4" imgW="1621800" imgH="3934080" progId="">
                  <p:embed/>
                </p:oleObj>
              </mc:Choice>
              <mc:Fallback>
                <p:oleObj name="Clip" r:id="rId4" imgW="1621800" imgH="393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505200"/>
                        <a:ext cx="1074738" cy="260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18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</p:spPr>
        <p:txBody>
          <a:bodyPr/>
          <a:lstStyle/>
          <a:p>
            <a:r>
              <a:rPr lang="en-US" sz="4400" dirty="0" smtClean="0">
                <a:effectLst/>
              </a:rPr>
              <a:t>Kaizen Day </a:t>
            </a:r>
            <a:r>
              <a:rPr lang="en-US" sz="4400" dirty="0">
                <a:effectLst/>
              </a:rPr>
              <a:t>3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57313"/>
            <a:ext cx="4800600" cy="46624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Kick off meeting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Review Goals and Objectives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Review Task List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Day by Hour Plan</a:t>
            </a:r>
          </a:p>
          <a:p>
            <a:pPr lvl="1"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Complete Counter Measures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Determine Standards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Determine Visual Controls</a:t>
            </a:r>
          </a:p>
          <a:p>
            <a:pPr lvl="1"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Develop Implementation Plan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What, Who and When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Day by Hour </a:t>
            </a:r>
            <a:r>
              <a:rPr lang="en-US" sz="2000" dirty="0" smtClean="0"/>
              <a:t>Planning</a:t>
            </a:r>
            <a:endParaRPr lang="en-US" sz="2000" dirty="0"/>
          </a:p>
        </p:txBody>
      </p:sp>
      <p:graphicFrame>
        <p:nvGraphicFramePr>
          <p:cNvPr id="36045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081588" y="2230438"/>
          <a:ext cx="3286125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lip" r:id="rId4" imgW="3285720" imgH="2914200" progId="">
                  <p:embed/>
                </p:oleObj>
              </mc:Choice>
              <mc:Fallback>
                <p:oleObj name="Clip" r:id="rId4" imgW="3285720" imgH="2914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88" y="2230438"/>
                        <a:ext cx="3286125" cy="291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48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</p:spPr>
        <p:txBody>
          <a:bodyPr/>
          <a:lstStyle/>
          <a:p>
            <a:r>
              <a:rPr lang="en-US" sz="4400" dirty="0" smtClean="0">
                <a:effectLst/>
              </a:rPr>
              <a:t>Kaizen Day </a:t>
            </a:r>
            <a:r>
              <a:rPr lang="en-US" sz="4400" dirty="0">
                <a:effectLst/>
              </a:rPr>
              <a:t>3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/>
              <a:t>Reality Check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/>
              <a:t>Validate Counter Measures/ Implementation Plan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Mentor &amp; Process Owner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Trial Runs and Adjustments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/>
              <a:t>Course corrections are ok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/>
              <a:t>Begin Implementation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/>
              <a:t>Bias for action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/>
              <a:t>Implement countermeasures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/>
              <a:t>Periodic process checks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/>
              <a:t>Closing Meeting (15 minutes)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Review progress with sponsor/ leadership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Review Day 3 Plan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362503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6553200" y="2438400"/>
            <a:ext cx="18637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628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</p:spPr>
        <p:txBody>
          <a:bodyPr/>
          <a:lstStyle/>
          <a:p>
            <a:r>
              <a:rPr lang="en-US" sz="4400" dirty="0" smtClean="0">
                <a:effectLst/>
              </a:rPr>
              <a:t>Kaizen Day </a:t>
            </a:r>
            <a:r>
              <a:rPr lang="en-US" sz="4400" dirty="0">
                <a:effectLst/>
              </a:rPr>
              <a:t>4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Kick off meeting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Review Goals and Objectives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Review Task List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Day by Hour Plan</a:t>
            </a:r>
          </a:p>
          <a:p>
            <a:pPr lvl="1">
              <a:buFont typeface="Arial" pitchFamily="34" charset="0"/>
              <a:buChar char="•"/>
            </a:pPr>
            <a:endParaRPr lang="en-US" sz="19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Complete Implementation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Verify Change and Measure 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Observe New Process to Validate Improvements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Make Final Adjustments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Document Quantifiable Improvements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Did We Achieve Kaizen Goals and Objectives?</a:t>
            </a:r>
          </a:p>
          <a:p>
            <a:pPr lvl="1"/>
            <a:endParaRPr lang="en-US" sz="1900" dirty="0"/>
          </a:p>
          <a:p>
            <a:endParaRPr lang="en-US" sz="2000" dirty="0"/>
          </a:p>
        </p:txBody>
      </p:sp>
      <p:grpSp>
        <p:nvGrpSpPr>
          <p:cNvPr id="364548" name="Group 4"/>
          <p:cNvGrpSpPr>
            <a:grpSpLocks noChangeAspect="1"/>
          </p:cNvGrpSpPr>
          <p:nvPr/>
        </p:nvGrpSpPr>
        <p:grpSpPr bwMode="auto">
          <a:xfrm>
            <a:off x="6629400" y="2819400"/>
            <a:ext cx="1676400" cy="1860550"/>
            <a:chOff x="4166" y="2691"/>
            <a:chExt cx="760" cy="848"/>
          </a:xfrm>
        </p:grpSpPr>
        <p:sp>
          <p:nvSpPr>
            <p:cNvPr id="364549" name="Text Box 5"/>
            <p:cNvSpPr txBox="1">
              <a:spLocks noChangeAspect="1" noChangeArrowheads="1"/>
            </p:cNvSpPr>
            <p:nvPr/>
          </p:nvSpPr>
          <p:spPr bwMode="auto">
            <a:xfrm>
              <a:off x="4166" y="2691"/>
              <a:ext cx="83" cy="1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400">
                <a:latin typeface="Chelsey" charset="0"/>
              </a:endParaRPr>
            </a:p>
          </p:txBody>
        </p:sp>
        <p:graphicFrame>
          <p:nvGraphicFramePr>
            <p:cNvPr id="364550" name="Object 6"/>
            <p:cNvGraphicFramePr>
              <a:graphicFrameLocks noChangeAspect="1"/>
            </p:cNvGraphicFramePr>
            <p:nvPr/>
          </p:nvGraphicFramePr>
          <p:xfrm>
            <a:off x="4224" y="2928"/>
            <a:ext cx="702" cy="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2" name="Clip" r:id="rId4" imgW="4514760" imgH="3926880" progId="">
                    <p:embed/>
                  </p:oleObj>
                </mc:Choice>
                <mc:Fallback>
                  <p:oleObj name="Clip" r:id="rId4" imgW="4514760" imgH="3926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2928"/>
                          <a:ext cx="702" cy="6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7592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</p:spPr>
        <p:txBody>
          <a:bodyPr/>
          <a:lstStyle/>
          <a:p>
            <a:r>
              <a:rPr lang="en-US" sz="4400" dirty="0" smtClean="0">
                <a:effectLst/>
              </a:rPr>
              <a:t>Kaizen Day </a:t>
            </a:r>
            <a:r>
              <a:rPr lang="en-US" sz="4400" dirty="0">
                <a:effectLst/>
              </a:rPr>
              <a:t>4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686800" cy="5119687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18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/>
              <a:t>Standardize and Control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Visual Controls/ Dashboards to Sustain the Gains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Standardize the New Process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Communicate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Train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Kaizen Newspaper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Problem, Action, Person Responsible, Due Date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Make It Visible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endParaRPr lang="en-US" sz="16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Closing Meeting (15 minutes)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500" dirty="0"/>
              <a:t>Review progress with sponsor/ leadership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500" dirty="0"/>
              <a:t>Review Day 4 Plan</a:t>
            </a:r>
            <a:endParaRPr lang="en-US" sz="1800" dirty="0"/>
          </a:p>
          <a:p>
            <a:pPr lvl="2">
              <a:lnSpc>
                <a:spcPct val="90000"/>
              </a:lnSpc>
            </a:pPr>
            <a:endParaRPr lang="en-US" sz="16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grpSp>
        <p:nvGrpSpPr>
          <p:cNvPr id="366596" name="Group 4"/>
          <p:cNvGrpSpPr>
            <a:grpSpLocks noChangeAspect="1"/>
          </p:cNvGrpSpPr>
          <p:nvPr/>
        </p:nvGrpSpPr>
        <p:grpSpPr bwMode="auto">
          <a:xfrm>
            <a:off x="6705600" y="533400"/>
            <a:ext cx="1779588" cy="2438400"/>
            <a:chOff x="2160" y="2451"/>
            <a:chExt cx="687" cy="947"/>
          </a:xfrm>
        </p:grpSpPr>
        <p:sp>
          <p:nvSpPr>
            <p:cNvPr id="366597" name="Text Box 5"/>
            <p:cNvSpPr txBox="1">
              <a:spLocks noChangeAspect="1" noChangeArrowheads="1"/>
            </p:cNvSpPr>
            <p:nvPr/>
          </p:nvSpPr>
          <p:spPr bwMode="auto">
            <a:xfrm>
              <a:off x="2443" y="2451"/>
              <a:ext cx="7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>
                <a:latin typeface="Chelsey" charset="0"/>
              </a:endParaRPr>
            </a:p>
          </p:txBody>
        </p:sp>
        <p:graphicFrame>
          <p:nvGraphicFramePr>
            <p:cNvPr id="366598" name="Object 6"/>
            <p:cNvGraphicFramePr>
              <a:graphicFrameLocks noChangeAspect="1"/>
            </p:cNvGraphicFramePr>
            <p:nvPr/>
          </p:nvGraphicFramePr>
          <p:xfrm>
            <a:off x="2160" y="2784"/>
            <a:ext cx="687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" name="Clip" r:id="rId4" imgW="2942640" imgH="2628360" progId="">
                    <p:embed/>
                  </p:oleObj>
                </mc:Choice>
                <mc:Fallback>
                  <p:oleObj name="Clip" r:id="rId4" imgW="2942640" imgH="26283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784"/>
                          <a:ext cx="687" cy="6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1024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</p:spPr>
        <p:txBody>
          <a:bodyPr/>
          <a:lstStyle/>
          <a:p>
            <a:r>
              <a:rPr lang="en-US" sz="4400" dirty="0" smtClean="0">
                <a:effectLst/>
              </a:rPr>
              <a:t>Kaizen Day </a:t>
            </a:r>
            <a:r>
              <a:rPr lang="en-US" sz="4400" dirty="0">
                <a:effectLst/>
              </a:rPr>
              <a:t>5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4662488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/>
              <a:t>Final Report Out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/>
              <a:t>Everyone Presents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/>
              <a:t>Introduce Team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/>
              <a:t>Review Goals and Objectives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/>
              <a:t>Review Current State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/>
              <a:t>Themes for Improvement/ Journey to Future State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/>
              <a:t>Review Future State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/>
              <a:t>Quantitative Improvements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/>
              <a:t>Kaizen News Paper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/>
              <a:t>Q&amp;A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/>
              <a:t>Celebrate!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368644" name="Group 4"/>
          <p:cNvGrpSpPr>
            <a:grpSpLocks noChangeAspect="1"/>
          </p:cNvGrpSpPr>
          <p:nvPr/>
        </p:nvGrpSpPr>
        <p:grpSpPr bwMode="auto">
          <a:xfrm>
            <a:off x="6858000" y="3429000"/>
            <a:ext cx="1409700" cy="2819400"/>
            <a:chOff x="662" y="3075"/>
            <a:chExt cx="468" cy="941"/>
          </a:xfrm>
        </p:grpSpPr>
        <p:sp>
          <p:nvSpPr>
            <p:cNvPr id="368645" name="Text Box 5"/>
            <p:cNvSpPr txBox="1">
              <a:spLocks noChangeAspect="1" noChangeArrowheads="1"/>
            </p:cNvSpPr>
            <p:nvPr/>
          </p:nvSpPr>
          <p:spPr bwMode="auto">
            <a:xfrm>
              <a:off x="662" y="3075"/>
              <a:ext cx="61" cy="1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400">
                <a:latin typeface="Chelsey" charset="0"/>
              </a:endParaRPr>
            </a:p>
          </p:txBody>
        </p:sp>
        <p:graphicFrame>
          <p:nvGraphicFramePr>
            <p:cNvPr id="368646" name="Object 6"/>
            <p:cNvGraphicFramePr>
              <a:graphicFrameLocks noChangeAspect="1"/>
            </p:cNvGraphicFramePr>
            <p:nvPr/>
          </p:nvGraphicFramePr>
          <p:xfrm flipH="1">
            <a:off x="720" y="3264"/>
            <a:ext cx="410" cy="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Clip" r:id="rId4" imgW="1800000" imgH="3302640" progId="">
                    <p:embed/>
                  </p:oleObj>
                </mc:Choice>
                <mc:Fallback>
                  <p:oleObj name="Clip" r:id="rId4" imgW="1800000" imgH="3302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720" y="3264"/>
                          <a:ext cx="410" cy="7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6981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19827"/>
            <a:ext cx="8248650" cy="857250"/>
          </a:xfrm>
        </p:spPr>
        <p:txBody>
          <a:bodyPr/>
          <a:lstStyle/>
          <a:p>
            <a:r>
              <a:rPr lang="en-US" dirty="0">
                <a:effectLst/>
              </a:rPr>
              <a:t>Kaizen Close &amp; Follow-up 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1800" b="1" dirty="0"/>
              <a:t>First Week After Event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Ensure completion of documentation for standard work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Ensure Visual Control Boards, SWIP, 6S, etc. are in place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Eliminate any problems each day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Schedule walkthroughs multiple times each day with the Process Owner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Kaizen Newspaper - Work on to-do list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DO NOT BACK OFF!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1600" b="1" dirty="0"/>
          </a:p>
          <a:p>
            <a:pPr>
              <a:lnSpc>
                <a:spcPct val="90000"/>
              </a:lnSpc>
              <a:buNone/>
            </a:pPr>
            <a:r>
              <a:rPr lang="en-US" sz="1800" b="1" dirty="0"/>
              <a:t>Second Week After Event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Confirm standard work is posted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Continue reviews with Process Owner, Management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Continue to eliminate problems and improve work area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Kaizen Newspaper - Work on to-do list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Sustain-DO NOT BACK OFF!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1800" b="1" dirty="0"/>
          </a:p>
          <a:p>
            <a:pPr>
              <a:lnSpc>
                <a:spcPct val="90000"/>
              </a:lnSpc>
              <a:buNone/>
            </a:pPr>
            <a:r>
              <a:rPr lang="en-US" sz="1800" b="1" dirty="0"/>
              <a:t>Third Week After Event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Process Owner reviews process control boards, SWIP, 6S, etc.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Schedule reviews with management at defined frequencies and ensure controls are in place to sustain improvements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81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Learning Objectives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662488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Upon completion of this module you will be able to:</a:t>
            </a:r>
          </a:p>
          <a:p>
            <a:pPr lv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Kaizen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Demonstrate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phases of Kaizen Event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Planning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Execution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Close (Follow-up)</a:t>
            </a:r>
          </a:p>
          <a:p>
            <a:pPr lv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Kaizen success guidelines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Recognize barriers to event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3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391400" cy="533400"/>
          </a:xfrm>
          <a:noFill/>
          <a:ln/>
        </p:spPr>
        <p:txBody>
          <a:bodyPr lIns="90488" tIns="44450" rIns="90488" bIns="44450" anchor="b"/>
          <a:lstStyle/>
          <a:p>
            <a:r>
              <a:rPr lang="en-US" sz="2800" dirty="0">
                <a:effectLst/>
              </a:rPr>
              <a:t>Guidelines for a Successful Kaizen Event</a:t>
            </a:r>
          </a:p>
        </p:txBody>
      </p:sp>
      <p:sp>
        <p:nvSpPr>
          <p:cNvPr id="710659" name="Rectangle 3"/>
          <p:cNvSpPr>
            <a:spLocks noChangeArrowheads="1"/>
          </p:cNvSpPr>
          <p:nvPr/>
        </p:nvSpPr>
        <p:spPr bwMode="auto">
          <a:xfrm>
            <a:off x="457200" y="1219200"/>
            <a:ext cx="7704138" cy="4545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000" dirty="0"/>
              <a:t>Set goals and objectives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000" dirty="0"/>
              <a:t>Plan the event – preparation is essential 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000" dirty="0"/>
              <a:t>Set a daily plan – work the plan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000" dirty="0"/>
              <a:t>100% commitment to the event</a:t>
            </a:r>
          </a:p>
          <a:p>
            <a:pPr marL="1257300" lvl="2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2000" dirty="0"/>
              <a:t>No cell phones, pages, laptops, daily work</a:t>
            </a:r>
          </a:p>
          <a:p>
            <a:pPr marL="1257300" lvl="2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2000" dirty="0"/>
              <a:t>Plan for your absence from your daily job 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000" dirty="0"/>
              <a:t>No part-time participation - Either you are in or you are out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000" dirty="0"/>
              <a:t>No observers – you learn by doing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000" dirty="0"/>
              <a:t>Keep the team focused and together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000" dirty="0"/>
              <a:t>Be on time and available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000" dirty="0"/>
              <a:t>Honor your commitment to the team improvement process</a:t>
            </a:r>
          </a:p>
        </p:txBody>
      </p:sp>
    </p:spTree>
    <p:extLst>
      <p:ext uri="{BB962C8B-B14F-4D97-AF65-F5344CB8AC3E}">
        <p14:creationId xmlns:p14="http://schemas.microsoft.com/office/powerpoint/2010/main" val="187861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29600" cy="533400"/>
          </a:xfrm>
          <a:noFill/>
          <a:ln/>
        </p:spPr>
        <p:txBody>
          <a:bodyPr lIns="90488" tIns="44450" rIns="90488" bIns="44450" anchor="b"/>
          <a:lstStyle/>
          <a:p>
            <a:r>
              <a:rPr lang="en-US" dirty="0">
                <a:effectLst/>
              </a:rPr>
              <a:t>Barriers to Event Success</a:t>
            </a:r>
          </a:p>
        </p:txBody>
      </p:sp>
      <p:sp>
        <p:nvSpPr>
          <p:cNvPr id="712708" name="Rectangle 4"/>
          <p:cNvSpPr>
            <a:spLocks noChangeArrowheads="1"/>
          </p:cNvSpPr>
          <p:nvPr/>
        </p:nvSpPr>
        <p:spPr bwMode="auto">
          <a:xfrm>
            <a:off x="533400" y="1219200"/>
            <a:ext cx="769620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25" tIns="9525" rIns="9525" bIns="9525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/>
              <a:t>Team not supported by management (no effective, involved sponsorship)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/>
              <a:t>Event scope too large, confusing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/>
              <a:t>Event objectives not significant or conflict with others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/>
              <a:t>No clear measure of results 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/>
              <a:t>Team too large (ideal: 5-8)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/>
              <a:t>Event not aligned with priorities of the business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/>
              <a:t>Team not trained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/>
              <a:t>Data not readily available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/>
              <a:t>Event not using Lean Six Sigma methodology</a:t>
            </a:r>
          </a:p>
        </p:txBody>
      </p:sp>
    </p:spTree>
    <p:extLst>
      <p:ext uri="{BB962C8B-B14F-4D97-AF65-F5344CB8AC3E}">
        <p14:creationId xmlns:p14="http://schemas.microsoft.com/office/powerpoint/2010/main" val="162309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704" y="277968"/>
            <a:ext cx="8049296" cy="27582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Standard Kaizen Tools</a:t>
            </a:r>
            <a:br>
              <a:rPr lang="en-US" dirty="0" smtClean="0">
                <a:effectLst/>
              </a:rPr>
            </a:br>
            <a:r>
              <a:rPr lang="en-US" sz="2800" i="1" dirty="0" smtClean="0">
                <a:effectLst/>
              </a:rPr>
              <a:t>Use in every workshop!</a:t>
            </a:r>
            <a:endParaRPr lang="en-US" i="1" dirty="0">
              <a:effectLst/>
            </a:endParaRPr>
          </a:p>
        </p:txBody>
      </p:sp>
      <p:graphicFrame>
        <p:nvGraphicFramePr>
          <p:cNvPr id="733232" name="Group 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64187"/>
              </p:ext>
            </p:extLst>
          </p:nvPr>
        </p:nvGraphicFramePr>
        <p:xfrm>
          <a:off x="218943" y="965915"/>
          <a:ext cx="8667480" cy="5212080"/>
        </p:xfrm>
        <a:graphic>
          <a:graphicData uri="http://schemas.openxmlformats.org/drawingml/2006/table">
            <a:tbl>
              <a:tblPr/>
              <a:tblGrid>
                <a:gridCol w="2863364"/>
                <a:gridCol w="5804116"/>
              </a:tblGrid>
              <a:tr h="37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This tool will help you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87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Drives problem-solvers to address the root causes of problems which surface in day-to-day work routines.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Waste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Identify processes steps that do not add value to the final output.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SIPOC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Identify all relevant elements of a process improvement project before work begins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Process Map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Differentiate between the activities in a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Cause &amp; Effect (fishbone)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Identify  a set of related causes that lead to an effect/problem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5-Why Diagram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Drive toward root causation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Brainstorming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Collect a large number of ideas from SMEs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Visual Management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makes product flow, operations standards, schedules, and problems instantly identifiable to anyone.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6S Workplace Organization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Provides anyone with the ability to distinguish between normal and abnormal conditions at a glance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Visual tool used to understand how a process is working, how the process might be improved, and provide control to produce products or services safely and efficiently, using human movement as the basis.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Provides mechanism for monitoring key factors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33228" name="Picture 4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104" y="-12746"/>
            <a:ext cx="990600" cy="857250"/>
          </a:xfrm>
          <a:prstGeom prst="rect">
            <a:avLst/>
          </a:prstGeom>
          <a:noFill/>
          <a:ln w="17463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9086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4511"/>
            <a:ext cx="4953000" cy="838200"/>
          </a:xfrm>
        </p:spPr>
        <p:txBody>
          <a:bodyPr/>
          <a:lstStyle/>
          <a:p>
            <a:pPr algn="l"/>
            <a:r>
              <a:rPr lang="en-US" sz="4400" dirty="0">
                <a:effectLst/>
              </a:rPr>
              <a:t>What is Kaizen?</a:t>
            </a:r>
            <a:endParaRPr lang="en-US" dirty="0">
              <a:effectLst/>
            </a:endParaRPr>
          </a:p>
        </p:txBody>
      </p:sp>
      <p:grpSp>
        <p:nvGrpSpPr>
          <p:cNvPr id="288771" name="Group 3"/>
          <p:cNvGrpSpPr>
            <a:grpSpLocks/>
          </p:cNvGrpSpPr>
          <p:nvPr/>
        </p:nvGrpSpPr>
        <p:grpSpPr bwMode="auto">
          <a:xfrm>
            <a:off x="838200" y="2266678"/>
            <a:ext cx="7777766" cy="3885865"/>
            <a:chOff x="528" y="672"/>
            <a:chExt cx="4323" cy="2583"/>
          </a:xfrm>
        </p:grpSpPr>
        <p:sp>
          <p:nvSpPr>
            <p:cNvPr id="288772" name="Text Box 4"/>
            <p:cNvSpPr txBox="1">
              <a:spLocks noChangeAspect="1" noChangeArrowheads="1"/>
            </p:cNvSpPr>
            <p:nvPr/>
          </p:nvSpPr>
          <p:spPr bwMode="auto">
            <a:xfrm>
              <a:off x="2784" y="720"/>
              <a:ext cx="402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Chelsey" charset="0"/>
                </a:rPr>
                <a:t>Do It </a:t>
              </a:r>
            </a:p>
            <a:p>
              <a:pPr algn="ctr" eaLnBrk="0" hangingPunct="0"/>
              <a:r>
                <a:rPr lang="en-US" sz="1400">
                  <a:latin typeface="Chelsey" charset="0"/>
                </a:rPr>
                <a:t>Again</a:t>
              </a:r>
            </a:p>
          </p:txBody>
        </p:sp>
        <p:sp>
          <p:nvSpPr>
            <p:cNvPr id="288773" name="Text Box 5"/>
            <p:cNvSpPr txBox="1">
              <a:spLocks noChangeAspect="1" noChangeArrowheads="1"/>
            </p:cNvSpPr>
            <p:nvPr/>
          </p:nvSpPr>
          <p:spPr bwMode="auto">
            <a:xfrm>
              <a:off x="1493" y="672"/>
              <a:ext cx="625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Chelsey" charset="0"/>
                </a:rPr>
                <a:t>Document</a:t>
              </a:r>
              <a:endParaRPr lang="en-US" sz="1400" b="1">
                <a:latin typeface="Chelsey" charset="0"/>
              </a:endParaRPr>
            </a:p>
            <a:p>
              <a:pPr algn="ctr" eaLnBrk="0" hangingPunct="0"/>
              <a:r>
                <a:rPr lang="en-US" sz="1400">
                  <a:latin typeface="Chelsey" charset="0"/>
                </a:rPr>
                <a:t>Reality</a:t>
              </a:r>
              <a:endParaRPr lang="en-US" sz="1400" b="1">
                <a:latin typeface="Chelsey" charset="0"/>
              </a:endParaRPr>
            </a:p>
          </p:txBody>
        </p:sp>
        <p:graphicFrame>
          <p:nvGraphicFramePr>
            <p:cNvPr id="288774" name="Object 6"/>
            <p:cNvGraphicFramePr>
              <a:graphicFrameLocks noChangeAspect="1"/>
            </p:cNvGraphicFramePr>
            <p:nvPr/>
          </p:nvGraphicFramePr>
          <p:xfrm>
            <a:off x="1670" y="962"/>
            <a:ext cx="315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" name="Clip" r:id="rId4" imgW="2750760" imgH="3934080" progId="">
                    <p:embed/>
                  </p:oleObj>
                </mc:Choice>
                <mc:Fallback>
                  <p:oleObj name="Clip" r:id="rId4" imgW="2750760" imgH="39340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0" y="962"/>
                          <a:ext cx="315" cy="4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8775" name="Text Box 7"/>
            <p:cNvSpPr txBox="1">
              <a:spLocks noChangeAspect="1" noChangeArrowheads="1"/>
            </p:cNvSpPr>
            <p:nvPr/>
          </p:nvSpPr>
          <p:spPr bwMode="auto">
            <a:xfrm>
              <a:off x="528" y="2187"/>
              <a:ext cx="1003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Chelsey" charset="0"/>
                </a:rPr>
                <a:t>Plan</a:t>
              </a:r>
            </a:p>
            <a:p>
              <a:pPr algn="ctr" eaLnBrk="0" hangingPunct="0"/>
              <a:r>
                <a:rPr lang="en-US" sz="1400">
                  <a:latin typeface="Chelsey" charset="0"/>
                </a:rPr>
                <a:t>Countermeasures</a:t>
              </a:r>
            </a:p>
          </p:txBody>
        </p:sp>
        <p:grpSp>
          <p:nvGrpSpPr>
            <p:cNvPr id="288776" name="Group 8"/>
            <p:cNvGrpSpPr>
              <a:grpSpLocks noChangeAspect="1"/>
            </p:cNvGrpSpPr>
            <p:nvPr/>
          </p:nvGrpSpPr>
          <p:grpSpPr bwMode="auto">
            <a:xfrm>
              <a:off x="801" y="1207"/>
              <a:ext cx="476" cy="753"/>
              <a:chOff x="1754" y="1107"/>
              <a:chExt cx="598" cy="996"/>
            </a:xfrm>
          </p:grpSpPr>
          <p:sp>
            <p:nvSpPr>
              <p:cNvPr id="288777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1754" y="1107"/>
                <a:ext cx="598" cy="4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400">
                    <a:latin typeface="Chelsey" charset="0"/>
                  </a:rPr>
                  <a:t>Identify</a:t>
                </a:r>
              </a:p>
              <a:p>
                <a:pPr algn="ctr" eaLnBrk="0" hangingPunct="0"/>
                <a:r>
                  <a:rPr lang="en-US" sz="1400">
                    <a:latin typeface="Chelsey" charset="0"/>
                  </a:rPr>
                  <a:t>Waste</a:t>
                </a:r>
              </a:p>
            </p:txBody>
          </p:sp>
          <p:graphicFrame>
            <p:nvGraphicFramePr>
              <p:cNvPr id="288778" name="Object 10"/>
              <p:cNvGraphicFramePr>
                <a:graphicFrameLocks noChangeAspect="1"/>
              </p:cNvGraphicFramePr>
              <p:nvPr/>
            </p:nvGraphicFramePr>
            <p:xfrm>
              <a:off x="1920" y="1488"/>
              <a:ext cx="253" cy="6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8" name="Clip" r:id="rId6" imgW="1621800" imgH="3934080" progId="">
                      <p:embed/>
                    </p:oleObj>
                  </mc:Choice>
                  <mc:Fallback>
                    <p:oleObj name="Clip" r:id="rId6" imgW="1621800" imgH="393408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" y="1488"/>
                            <a:ext cx="253" cy="6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88779" name="Object 11"/>
            <p:cNvGraphicFramePr>
              <a:graphicFrameLocks noChangeAspect="1"/>
            </p:cNvGraphicFramePr>
            <p:nvPr/>
          </p:nvGraphicFramePr>
          <p:xfrm>
            <a:off x="782" y="2514"/>
            <a:ext cx="480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" name="Clip" r:id="rId8" imgW="3285720" imgH="2914200" progId="">
                    <p:embed/>
                  </p:oleObj>
                </mc:Choice>
                <mc:Fallback>
                  <p:oleObj name="Clip" r:id="rId8" imgW="3285720" imgH="2914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" y="2514"/>
                          <a:ext cx="480" cy="4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8780" name="Group 12"/>
            <p:cNvGrpSpPr>
              <a:grpSpLocks noChangeAspect="1"/>
            </p:cNvGrpSpPr>
            <p:nvPr/>
          </p:nvGrpSpPr>
          <p:grpSpPr bwMode="auto">
            <a:xfrm>
              <a:off x="1784" y="2568"/>
              <a:ext cx="474" cy="680"/>
              <a:chOff x="4176" y="1539"/>
              <a:chExt cx="595" cy="899"/>
            </a:xfrm>
          </p:grpSpPr>
          <p:sp>
            <p:nvSpPr>
              <p:cNvPr id="288781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4196" y="1539"/>
                <a:ext cx="575" cy="4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400">
                    <a:latin typeface="Chelsey" charset="0"/>
                  </a:rPr>
                  <a:t>Reality</a:t>
                </a:r>
              </a:p>
              <a:p>
                <a:pPr algn="ctr" eaLnBrk="0" hangingPunct="0"/>
                <a:r>
                  <a:rPr lang="en-US" sz="1400">
                    <a:latin typeface="Chelsey" charset="0"/>
                  </a:rPr>
                  <a:t>Check</a:t>
                </a:r>
              </a:p>
            </p:txBody>
          </p:sp>
          <p:graphicFrame>
            <p:nvGraphicFramePr>
              <p:cNvPr id="288782" name="Object 14"/>
              <p:cNvGraphicFramePr>
                <a:graphicFrameLocks noChangeAspect="1"/>
              </p:cNvGraphicFramePr>
              <p:nvPr/>
            </p:nvGraphicFramePr>
            <p:xfrm flipV="1">
              <a:off x="4176" y="1920"/>
              <a:ext cx="586" cy="5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0" name="Clip" r:id="rId10" imgW="4450680" imgH="3934080" progId="">
                      <p:embed/>
                    </p:oleObj>
                  </mc:Choice>
                  <mc:Fallback>
                    <p:oleObj name="Clip" r:id="rId10" imgW="4450680" imgH="393408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V="1">
                            <a:off x="4176" y="1920"/>
                            <a:ext cx="586" cy="5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88783" name="Group 15"/>
            <p:cNvGrpSpPr>
              <a:grpSpLocks noChangeAspect="1"/>
            </p:cNvGrpSpPr>
            <p:nvPr/>
          </p:nvGrpSpPr>
          <p:grpSpPr bwMode="auto">
            <a:xfrm>
              <a:off x="2624" y="2614"/>
              <a:ext cx="868" cy="641"/>
              <a:chOff x="4166" y="2691"/>
              <a:chExt cx="1090" cy="848"/>
            </a:xfrm>
          </p:grpSpPr>
          <p:sp>
            <p:nvSpPr>
              <p:cNvPr id="288784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4166" y="2691"/>
                <a:ext cx="1090" cy="2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dirty="0">
                    <a:latin typeface="Chelsey" charset="0"/>
                  </a:rPr>
                  <a:t>Make Changes</a:t>
                </a:r>
              </a:p>
            </p:txBody>
          </p:sp>
          <p:graphicFrame>
            <p:nvGraphicFramePr>
              <p:cNvPr id="288785" name="Object 17"/>
              <p:cNvGraphicFramePr>
                <a:graphicFrameLocks noChangeAspect="1"/>
              </p:cNvGraphicFramePr>
              <p:nvPr/>
            </p:nvGraphicFramePr>
            <p:xfrm>
              <a:off x="4224" y="2928"/>
              <a:ext cx="702" cy="6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1" name="Clip" r:id="rId12" imgW="4514760" imgH="3926880" progId="">
                      <p:embed/>
                    </p:oleObj>
                  </mc:Choice>
                  <mc:Fallback>
                    <p:oleObj name="Clip" r:id="rId12" imgW="4514760" imgH="392688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4" y="2928"/>
                            <a:ext cx="702" cy="61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8786" name="Text Box 18"/>
            <p:cNvSpPr txBox="1">
              <a:spLocks noChangeAspect="1" noChangeArrowheads="1"/>
            </p:cNvSpPr>
            <p:nvPr/>
          </p:nvSpPr>
          <p:spPr bwMode="auto">
            <a:xfrm>
              <a:off x="3600" y="2544"/>
              <a:ext cx="82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Chelsey" charset="0"/>
                </a:rPr>
                <a:t>Verify Change</a:t>
              </a:r>
            </a:p>
          </p:txBody>
        </p:sp>
        <p:graphicFrame>
          <p:nvGraphicFramePr>
            <p:cNvPr id="288787" name="Object 19"/>
            <p:cNvGraphicFramePr>
              <a:graphicFrameLocks noChangeAspect="1"/>
            </p:cNvGraphicFramePr>
            <p:nvPr/>
          </p:nvGraphicFramePr>
          <p:xfrm>
            <a:off x="3808" y="2702"/>
            <a:ext cx="460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2" name="Clip" r:id="rId14" imgW="2409480" imgH="2562120" progId="">
                    <p:embed/>
                  </p:oleObj>
                </mc:Choice>
                <mc:Fallback>
                  <p:oleObj name="Clip" r:id="rId14" imgW="2409480" imgH="25621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8" y="2702"/>
                          <a:ext cx="460" cy="4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8788" name="Group 20"/>
            <p:cNvGrpSpPr>
              <a:grpSpLocks noChangeAspect="1"/>
            </p:cNvGrpSpPr>
            <p:nvPr/>
          </p:nvGrpSpPr>
          <p:grpSpPr bwMode="auto">
            <a:xfrm>
              <a:off x="4267" y="1861"/>
              <a:ext cx="584" cy="716"/>
              <a:chOff x="2114" y="2451"/>
              <a:chExt cx="733" cy="947"/>
            </a:xfrm>
          </p:grpSpPr>
          <p:sp>
            <p:nvSpPr>
              <p:cNvPr id="288789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2114" y="2451"/>
                <a:ext cx="730" cy="4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400">
                    <a:latin typeface="Chelsey" charset="0"/>
                  </a:rPr>
                  <a:t>Measure </a:t>
                </a:r>
              </a:p>
              <a:p>
                <a:pPr algn="ctr" eaLnBrk="0" hangingPunct="0"/>
                <a:r>
                  <a:rPr lang="en-US" sz="1400">
                    <a:latin typeface="Chelsey" charset="0"/>
                  </a:rPr>
                  <a:t>Results</a:t>
                </a:r>
              </a:p>
            </p:txBody>
          </p:sp>
          <p:graphicFrame>
            <p:nvGraphicFramePr>
              <p:cNvPr id="288790" name="Object 22"/>
              <p:cNvGraphicFramePr>
                <a:graphicFrameLocks noChangeAspect="1"/>
              </p:cNvGraphicFramePr>
              <p:nvPr/>
            </p:nvGraphicFramePr>
            <p:xfrm>
              <a:off x="2160" y="2784"/>
              <a:ext cx="687" cy="6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3" name="Clip" r:id="rId16" imgW="2942640" imgH="2628360" progId="">
                      <p:embed/>
                    </p:oleObj>
                  </mc:Choice>
                  <mc:Fallback>
                    <p:oleObj name="Clip" r:id="rId16" imgW="2942640" imgH="26283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0" y="2784"/>
                            <a:ext cx="687" cy="61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8791" name="Text Box 23"/>
            <p:cNvSpPr txBox="1">
              <a:spLocks noChangeAspect="1" noChangeArrowheads="1"/>
            </p:cNvSpPr>
            <p:nvPr/>
          </p:nvSpPr>
          <p:spPr bwMode="auto">
            <a:xfrm>
              <a:off x="3984" y="912"/>
              <a:ext cx="755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latin typeface="Chelsey" charset="0"/>
                </a:rPr>
                <a:t>Make this</a:t>
              </a:r>
            </a:p>
            <a:p>
              <a:pPr algn="ctr" eaLnBrk="0" hangingPunct="0"/>
              <a:r>
                <a:rPr lang="en-US" sz="1400">
                  <a:latin typeface="Chelsey" charset="0"/>
                </a:rPr>
                <a:t>the Standard</a:t>
              </a:r>
            </a:p>
          </p:txBody>
        </p:sp>
        <p:graphicFrame>
          <p:nvGraphicFramePr>
            <p:cNvPr id="288792" name="Object 24"/>
            <p:cNvGraphicFramePr>
              <a:graphicFrameLocks noChangeAspect="1"/>
            </p:cNvGraphicFramePr>
            <p:nvPr/>
          </p:nvGraphicFramePr>
          <p:xfrm>
            <a:off x="4007" y="1206"/>
            <a:ext cx="575" cy="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" name="Clip" r:id="rId18" imgW="4278960" imgH="4016520" progId="">
                    <p:embed/>
                  </p:oleObj>
                </mc:Choice>
                <mc:Fallback>
                  <p:oleObj name="Clip" r:id="rId18" imgW="4278960" imgH="401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7" y="1206"/>
                          <a:ext cx="575" cy="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8793" name="Group 25"/>
            <p:cNvGrpSpPr>
              <a:grpSpLocks noChangeAspect="1"/>
            </p:cNvGrpSpPr>
            <p:nvPr/>
          </p:nvGrpSpPr>
          <p:grpSpPr bwMode="auto">
            <a:xfrm>
              <a:off x="3273" y="672"/>
              <a:ext cx="599" cy="712"/>
              <a:chOff x="662" y="3075"/>
              <a:chExt cx="753" cy="941"/>
            </a:xfrm>
          </p:grpSpPr>
          <p:sp>
            <p:nvSpPr>
              <p:cNvPr id="288794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662" y="3075"/>
                <a:ext cx="753" cy="2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latin typeface="Chelsey" charset="0"/>
                  </a:rPr>
                  <a:t>Celebrate</a:t>
                </a:r>
              </a:p>
            </p:txBody>
          </p:sp>
          <p:graphicFrame>
            <p:nvGraphicFramePr>
              <p:cNvPr id="288795" name="Object 27"/>
              <p:cNvGraphicFramePr>
                <a:graphicFrameLocks noChangeAspect="1"/>
              </p:cNvGraphicFramePr>
              <p:nvPr/>
            </p:nvGraphicFramePr>
            <p:xfrm flipH="1">
              <a:off x="720" y="3264"/>
              <a:ext cx="410" cy="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5" name="Clip" r:id="rId20" imgW="1800000" imgH="3302640" progId="">
                      <p:embed/>
                    </p:oleObj>
                  </mc:Choice>
                  <mc:Fallback>
                    <p:oleObj name="Clip" r:id="rId20" imgW="1800000" imgH="33026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H="1">
                            <a:off x="720" y="3264"/>
                            <a:ext cx="410" cy="75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88796" name="Object 28"/>
            <p:cNvGraphicFramePr>
              <a:graphicFrameLocks noChangeAspect="1"/>
            </p:cNvGraphicFramePr>
            <p:nvPr/>
          </p:nvGraphicFramePr>
          <p:xfrm>
            <a:off x="2529" y="763"/>
            <a:ext cx="321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" name="Clip" r:id="rId22" imgW="2261520" imgH="3934080" progId="">
                    <p:embed/>
                  </p:oleObj>
                </mc:Choice>
                <mc:Fallback>
                  <p:oleObj name="Clip" r:id="rId22" imgW="2261520" imgH="39340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9" y="763"/>
                          <a:ext cx="321" cy="5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 useBgFill="1">
          <p:nvSpPr>
            <p:cNvPr id="288797" name="Text Box 29"/>
            <p:cNvSpPr txBox="1">
              <a:spLocks noChangeAspect="1" noChangeArrowheads="1"/>
            </p:cNvSpPr>
            <p:nvPr/>
          </p:nvSpPr>
          <p:spPr bwMode="auto">
            <a:xfrm>
              <a:off x="1797" y="1521"/>
              <a:ext cx="1832" cy="604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0000FF"/>
                  </a:solidFill>
                  <a:latin typeface="+mn-lt"/>
                </a:rPr>
                <a:t>A New Way Of Life</a:t>
              </a:r>
              <a:endParaRPr lang="en-US" sz="14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88798" name="Line 30"/>
            <p:cNvSpPr>
              <a:spLocks noChangeAspect="1" noChangeShapeType="1"/>
            </p:cNvSpPr>
            <p:nvPr/>
          </p:nvSpPr>
          <p:spPr bwMode="auto">
            <a:xfrm flipH="1">
              <a:off x="1268" y="1316"/>
              <a:ext cx="192" cy="1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99" name="Line 31"/>
            <p:cNvSpPr>
              <a:spLocks noChangeAspect="1" noChangeShapeType="1"/>
            </p:cNvSpPr>
            <p:nvPr/>
          </p:nvSpPr>
          <p:spPr bwMode="auto">
            <a:xfrm>
              <a:off x="1011" y="2042"/>
              <a:ext cx="0" cy="1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00" name="Line 32"/>
            <p:cNvSpPr>
              <a:spLocks noChangeAspect="1" noChangeShapeType="1"/>
            </p:cNvSpPr>
            <p:nvPr/>
          </p:nvSpPr>
          <p:spPr bwMode="auto">
            <a:xfrm>
              <a:off x="1326" y="2949"/>
              <a:ext cx="344" cy="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01" name="Line 33"/>
            <p:cNvSpPr>
              <a:spLocks noChangeAspect="1" noChangeShapeType="1"/>
            </p:cNvSpPr>
            <p:nvPr/>
          </p:nvSpPr>
          <p:spPr bwMode="auto">
            <a:xfrm>
              <a:off x="2281" y="3058"/>
              <a:ext cx="3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02" name="Line 34"/>
            <p:cNvSpPr>
              <a:spLocks noChangeAspect="1" noChangeShapeType="1"/>
            </p:cNvSpPr>
            <p:nvPr/>
          </p:nvSpPr>
          <p:spPr bwMode="auto">
            <a:xfrm flipV="1">
              <a:off x="3350" y="3022"/>
              <a:ext cx="382" cy="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03" name="Line 35"/>
            <p:cNvSpPr>
              <a:spLocks noChangeAspect="1" noChangeShapeType="1"/>
            </p:cNvSpPr>
            <p:nvPr/>
          </p:nvSpPr>
          <p:spPr bwMode="auto">
            <a:xfrm flipV="1">
              <a:off x="4343" y="2623"/>
              <a:ext cx="153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04" name="Line 36"/>
            <p:cNvSpPr>
              <a:spLocks noChangeAspect="1" noChangeShapeType="1"/>
            </p:cNvSpPr>
            <p:nvPr/>
          </p:nvSpPr>
          <p:spPr bwMode="auto">
            <a:xfrm flipV="1">
              <a:off x="4534" y="1752"/>
              <a:ext cx="0" cy="1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05" name="Line 37"/>
            <p:cNvSpPr>
              <a:spLocks noChangeAspect="1" noChangeShapeType="1"/>
            </p:cNvSpPr>
            <p:nvPr/>
          </p:nvSpPr>
          <p:spPr bwMode="auto">
            <a:xfrm flipH="1" flipV="1">
              <a:off x="3732" y="1280"/>
              <a:ext cx="229" cy="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06" name="Line 38"/>
            <p:cNvSpPr>
              <a:spLocks noChangeAspect="1" noChangeShapeType="1"/>
            </p:cNvSpPr>
            <p:nvPr/>
          </p:nvSpPr>
          <p:spPr bwMode="auto">
            <a:xfrm flipH="1">
              <a:off x="2921" y="1162"/>
              <a:ext cx="2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07" name="Line 39"/>
            <p:cNvSpPr>
              <a:spLocks noChangeAspect="1" noChangeShapeType="1"/>
            </p:cNvSpPr>
            <p:nvPr/>
          </p:nvSpPr>
          <p:spPr bwMode="auto">
            <a:xfrm flipH="1">
              <a:off x="2042" y="1171"/>
              <a:ext cx="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8808" name="Rectangle 40"/>
          <p:cNvSpPr>
            <a:spLocks noChangeArrowheads="1"/>
          </p:cNvSpPr>
          <p:nvPr/>
        </p:nvSpPr>
        <p:spPr bwMode="auto">
          <a:xfrm>
            <a:off x="304800" y="974499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590" tIns="51296" rIns="102590" bIns="51296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None/>
            </a:pPr>
            <a:r>
              <a:rPr lang="en-US" sz="1400" dirty="0">
                <a:solidFill>
                  <a:srgbClr val="000099"/>
                </a:solidFill>
              </a:rPr>
              <a:t>Teams focused on a topic for multiple days (typically 3-5 days depending on scope)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99"/>
                </a:solidFill>
              </a:rPr>
              <a:t>Teams are cross-functional from many parts of the business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99"/>
                </a:solidFill>
              </a:rPr>
              <a:t>Major team roles are team member, team leader, facilitator, participant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99"/>
                </a:solidFill>
              </a:rPr>
              <a:t>Focused on improving a process where the process happens (</a:t>
            </a:r>
            <a:r>
              <a:rPr lang="en-US" sz="1400" dirty="0" err="1">
                <a:solidFill>
                  <a:srgbClr val="000099"/>
                </a:solidFill>
              </a:rPr>
              <a:t>gemba</a:t>
            </a:r>
            <a:r>
              <a:rPr lang="en-US" sz="1400" dirty="0">
                <a:solidFill>
                  <a:srgbClr val="000099"/>
                </a:solidFill>
              </a:rPr>
              <a:t> kaizen)</a:t>
            </a:r>
          </a:p>
        </p:txBody>
      </p:sp>
      <p:sp>
        <p:nvSpPr>
          <p:cNvPr id="288809" name="Rectangle 41"/>
          <p:cNvSpPr>
            <a:spLocks noChangeArrowheads="1"/>
          </p:cNvSpPr>
          <p:nvPr/>
        </p:nvSpPr>
        <p:spPr bwMode="auto">
          <a:xfrm>
            <a:off x="5181600" y="381000"/>
            <a:ext cx="23860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 dirty="0"/>
              <a:t>Kai – result or change</a:t>
            </a:r>
            <a:br>
              <a:rPr lang="en-US" sz="1600" i="1" dirty="0"/>
            </a:br>
            <a:r>
              <a:rPr lang="en-US" sz="1600" i="1" dirty="0"/>
              <a:t>Zen – good or goodness</a:t>
            </a:r>
          </a:p>
        </p:txBody>
      </p:sp>
      <p:pic>
        <p:nvPicPr>
          <p:cNvPr id="288810" name="Picture 42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4953000" y="381000"/>
            <a:ext cx="3032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387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231775"/>
            <a:ext cx="6664325" cy="623888"/>
          </a:xfrm>
          <a:noFill/>
          <a:ln/>
        </p:spPr>
        <p:txBody>
          <a:bodyPr lIns="91440" tIns="45720" rIns="91440" bIns="45720" anchor="t"/>
          <a:lstStyle/>
          <a:p>
            <a:r>
              <a:rPr lang="en-US" dirty="0">
                <a:effectLst/>
              </a:rPr>
              <a:t>Phases of a Kaizen Event</a:t>
            </a:r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1524000" y="1752600"/>
            <a:ext cx="2362200" cy="15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400" dirty="0"/>
              <a:t> 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3300"/>
                </a:solidFill>
              </a:rPr>
              <a:t>Planning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296964" name="Line 4"/>
          <p:cNvSpPr>
            <a:spLocks noChangeShapeType="1"/>
          </p:cNvSpPr>
          <p:nvPr/>
        </p:nvSpPr>
        <p:spPr bwMode="auto">
          <a:xfrm>
            <a:off x="3962400" y="1692275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4495800" y="2286000"/>
            <a:ext cx="3196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3 weeks </a:t>
            </a:r>
            <a:r>
              <a:rPr lang="en-US" sz="2400" dirty="0"/>
              <a:t>prior to event</a:t>
            </a:r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4495800" y="4054475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2 - 5 days</a:t>
            </a: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4457700" y="5330825"/>
            <a:ext cx="3624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3 weeks after </a:t>
            </a:r>
            <a:r>
              <a:rPr lang="en-US" sz="2400" dirty="0"/>
              <a:t>as needed </a:t>
            </a:r>
          </a:p>
        </p:txBody>
      </p:sp>
      <p:sp>
        <p:nvSpPr>
          <p:cNvPr id="296968" name="Line 8"/>
          <p:cNvSpPr>
            <a:spLocks noChangeShapeType="1"/>
          </p:cNvSpPr>
          <p:nvPr/>
        </p:nvSpPr>
        <p:spPr bwMode="auto">
          <a:xfrm>
            <a:off x="3962400" y="3902075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9" name="Line 9"/>
          <p:cNvSpPr>
            <a:spLocks noChangeShapeType="1"/>
          </p:cNvSpPr>
          <p:nvPr/>
        </p:nvSpPr>
        <p:spPr bwMode="auto">
          <a:xfrm flipV="1">
            <a:off x="3733800" y="16922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0" name="Line 10"/>
          <p:cNvSpPr>
            <a:spLocks noChangeShapeType="1"/>
          </p:cNvSpPr>
          <p:nvPr/>
        </p:nvSpPr>
        <p:spPr bwMode="auto">
          <a:xfrm flipV="1">
            <a:off x="3733800" y="34448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1" name="Line 11"/>
          <p:cNvSpPr>
            <a:spLocks noChangeShapeType="1"/>
          </p:cNvSpPr>
          <p:nvPr/>
        </p:nvSpPr>
        <p:spPr bwMode="auto">
          <a:xfrm flipV="1">
            <a:off x="3733800" y="39020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2" name="Line 12"/>
          <p:cNvSpPr>
            <a:spLocks noChangeShapeType="1"/>
          </p:cNvSpPr>
          <p:nvPr/>
        </p:nvSpPr>
        <p:spPr bwMode="auto">
          <a:xfrm flipV="1">
            <a:off x="3733800" y="50450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3" name="Line 13"/>
          <p:cNvSpPr>
            <a:spLocks noChangeShapeType="1"/>
          </p:cNvSpPr>
          <p:nvPr/>
        </p:nvSpPr>
        <p:spPr bwMode="auto">
          <a:xfrm>
            <a:off x="3962400" y="5273675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4" name="Line 14"/>
          <p:cNvSpPr>
            <a:spLocks noChangeShapeType="1"/>
          </p:cNvSpPr>
          <p:nvPr/>
        </p:nvSpPr>
        <p:spPr bwMode="auto">
          <a:xfrm flipV="1">
            <a:off x="3733800" y="5273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5" name="Line 15"/>
          <p:cNvSpPr>
            <a:spLocks noChangeShapeType="1"/>
          </p:cNvSpPr>
          <p:nvPr/>
        </p:nvSpPr>
        <p:spPr bwMode="auto">
          <a:xfrm flipV="1">
            <a:off x="3733800" y="61880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6" name="Text Box 16"/>
          <p:cNvSpPr txBox="1">
            <a:spLocks noChangeArrowheads="1"/>
          </p:cNvSpPr>
          <p:nvPr/>
        </p:nvSpPr>
        <p:spPr bwMode="auto">
          <a:xfrm>
            <a:off x="4495800" y="2779713"/>
            <a:ext cx="210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Define &amp; Measure</a:t>
            </a:r>
          </a:p>
        </p:txBody>
      </p:sp>
      <p:sp>
        <p:nvSpPr>
          <p:cNvPr id="296977" name="Text Box 17"/>
          <p:cNvSpPr txBox="1">
            <a:spLocks noChangeArrowheads="1"/>
          </p:cNvSpPr>
          <p:nvPr/>
        </p:nvSpPr>
        <p:spPr bwMode="auto">
          <a:xfrm>
            <a:off x="4448175" y="4518025"/>
            <a:ext cx="428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Measure, Analyze, Improve, &amp; Control</a:t>
            </a:r>
          </a:p>
        </p:txBody>
      </p:sp>
      <p:sp>
        <p:nvSpPr>
          <p:cNvPr id="296978" name="Text Box 18"/>
          <p:cNvSpPr txBox="1">
            <a:spLocks noChangeArrowheads="1"/>
          </p:cNvSpPr>
          <p:nvPr/>
        </p:nvSpPr>
        <p:spPr bwMode="auto">
          <a:xfrm>
            <a:off x="4414838" y="5770563"/>
            <a:ext cx="1287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Control</a:t>
            </a:r>
          </a:p>
        </p:txBody>
      </p:sp>
      <p:sp>
        <p:nvSpPr>
          <p:cNvPr id="296979" name="Text Box 19"/>
          <p:cNvSpPr txBox="1">
            <a:spLocks noChangeArrowheads="1"/>
          </p:cNvSpPr>
          <p:nvPr/>
        </p:nvSpPr>
        <p:spPr bwMode="auto">
          <a:xfrm>
            <a:off x="1600200" y="4191000"/>
            <a:ext cx="2362200" cy="4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3300"/>
                </a:solidFill>
              </a:rPr>
              <a:t>Event</a:t>
            </a:r>
            <a:endParaRPr lang="en-US" sz="2400" dirty="0"/>
          </a:p>
        </p:txBody>
      </p:sp>
      <p:sp>
        <p:nvSpPr>
          <p:cNvPr id="296980" name="Text Box 20"/>
          <p:cNvSpPr txBox="1">
            <a:spLocks noChangeArrowheads="1"/>
          </p:cNvSpPr>
          <p:nvPr/>
        </p:nvSpPr>
        <p:spPr bwMode="auto">
          <a:xfrm>
            <a:off x="1600200" y="5486400"/>
            <a:ext cx="2362200" cy="4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3300"/>
                </a:solidFill>
              </a:rPr>
              <a:t>Follow-up</a:t>
            </a:r>
            <a:endParaRPr lang="en-US" sz="20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099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620000" cy="838200"/>
          </a:xfrm>
          <a:noFill/>
          <a:ln/>
        </p:spPr>
        <p:txBody>
          <a:bodyPr/>
          <a:lstStyle/>
          <a:p>
            <a:r>
              <a:rPr lang="en-US" sz="4000">
                <a:effectLst/>
              </a:rPr>
              <a:t>Kaizen Compass</a:t>
            </a:r>
          </a:p>
        </p:txBody>
      </p:sp>
      <p:graphicFrame>
        <p:nvGraphicFramePr>
          <p:cNvPr id="335875" name="Group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1828800"/>
          <a:ext cx="8924925" cy="4405059"/>
        </p:xfrm>
        <a:graphic>
          <a:graphicData uri="http://schemas.openxmlformats.org/drawingml/2006/table">
            <a:tbl>
              <a:tblPr/>
              <a:tblGrid>
                <a:gridCol w="1262063"/>
                <a:gridCol w="1262062"/>
                <a:gridCol w="1239838"/>
                <a:gridCol w="1350962"/>
                <a:gridCol w="1371600"/>
                <a:gridCol w="1219200"/>
                <a:gridCol w="1219200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 Weeks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Day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Day 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Day 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Day 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Day 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weeks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Initiation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(Plan)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Analysis &amp;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Observation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(Plan &amp; Do)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Operation Review  &amp; Execution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(Do)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Execution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(Do)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&amp;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Implementation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Implementation &amp; Control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(Check)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Operation Review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Execute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(Do)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Control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(Check)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Standards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(Act)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Steps 1-5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Steps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Step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Step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Step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Step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Step 11-12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Form Kaizen Team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Identify Problems @ worksite (waste, customer complaints, difficult tasks, etc)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Set Theme for Improvement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Set Targets </a:t>
                      </a:r>
                      <a:b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(May wait until after step 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Establish project timeline/schedule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Create Current State VSM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Identify current operations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Validate Current State VSM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VA/NVA Decomp.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Load Charts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Floor Space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Spaghetti Diagram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Standard 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6S Audit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SIPOC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Process Map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etc…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Analyze Underlying factors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Revaluate improvement theme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Reevaluate Targets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C&amp;E Diagrams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 WHY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Develop Countermeasures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Develop countermeasures and implementation plan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Test countermeasures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Provide change details 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(documentation or workflows)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Assign Responsibility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Implement countermeasures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Visual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Implement countermeasures cont.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Standardize new procedures/process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Review and future planning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Identify remaining problem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Document open issues and to-do items (Kaizen Newspaper)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Enable process owner to continue kaizen 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Dashboards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Summary Items: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Reasons for choosing theme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Targets established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Project timeline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Initial investigation results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Analysis of underlying factors.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List of countermeasures proposed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Testing and implementation results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Follow-up and future planning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Lessons learned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Monitor visual controls/dashboards to ensure control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Address issues as they occur (that day)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Schedule walkthroughs with process owner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Continue work on to-do list (Kaizen Newspaper)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DO NOT BACK OFF!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Complete final A3 summary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5923" name="Text Box 51"/>
          <p:cNvSpPr txBox="1">
            <a:spLocks noChangeArrowheads="1"/>
          </p:cNvSpPr>
          <p:nvPr/>
        </p:nvSpPr>
        <p:spPr bwMode="auto">
          <a:xfrm>
            <a:off x="228600" y="14478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FF3300"/>
                </a:solidFill>
              </a:rPr>
              <a:t>Planning</a:t>
            </a:r>
          </a:p>
        </p:txBody>
      </p:sp>
      <p:sp>
        <p:nvSpPr>
          <p:cNvPr id="335924" name="Text Box 52"/>
          <p:cNvSpPr txBox="1">
            <a:spLocks noChangeArrowheads="1"/>
          </p:cNvSpPr>
          <p:nvPr/>
        </p:nvSpPr>
        <p:spPr bwMode="auto">
          <a:xfrm>
            <a:off x="1447800" y="1447800"/>
            <a:ext cx="640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</a:rPr>
              <a:t>Event</a:t>
            </a:r>
          </a:p>
        </p:txBody>
      </p:sp>
      <p:sp>
        <p:nvSpPr>
          <p:cNvPr id="335925" name="Text Box 53"/>
          <p:cNvSpPr txBox="1">
            <a:spLocks noChangeArrowheads="1"/>
          </p:cNvSpPr>
          <p:nvPr/>
        </p:nvSpPr>
        <p:spPr bwMode="auto">
          <a:xfrm>
            <a:off x="7772400" y="14478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</a:rPr>
              <a:t>Follow-up</a:t>
            </a:r>
          </a:p>
        </p:txBody>
      </p:sp>
      <p:sp>
        <p:nvSpPr>
          <p:cNvPr id="335926" name="Line 54"/>
          <p:cNvSpPr>
            <a:spLocks noChangeShapeType="1"/>
          </p:cNvSpPr>
          <p:nvPr/>
        </p:nvSpPr>
        <p:spPr bwMode="auto">
          <a:xfrm>
            <a:off x="1447800" y="15240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927" name="Line 55"/>
          <p:cNvSpPr>
            <a:spLocks noChangeShapeType="1"/>
          </p:cNvSpPr>
          <p:nvPr/>
        </p:nvSpPr>
        <p:spPr bwMode="auto">
          <a:xfrm>
            <a:off x="7848600" y="15240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928" name="Line 56"/>
          <p:cNvSpPr>
            <a:spLocks noChangeShapeType="1"/>
          </p:cNvSpPr>
          <p:nvPr/>
        </p:nvSpPr>
        <p:spPr bwMode="auto">
          <a:xfrm>
            <a:off x="5029200" y="16002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929" name="Line 57"/>
          <p:cNvSpPr>
            <a:spLocks noChangeShapeType="1"/>
          </p:cNvSpPr>
          <p:nvPr/>
        </p:nvSpPr>
        <p:spPr bwMode="auto">
          <a:xfrm rot="-10800000">
            <a:off x="1524000" y="16002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7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Kaizen Planning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57313"/>
          <a:ext cx="8305800" cy="466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246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3-4 Weeks Prior</a:t>
            </a:r>
            <a:endParaRPr lang="en-US" dirty="0">
              <a:effectLst/>
            </a:endParaRPr>
          </a:p>
        </p:txBody>
      </p:sp>
      <p:pic>
        <p:nvPicPr>
          <p:cNvPr id="33894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7281" y="1524000"/>
            <a:ext cx="844943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0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ex International Corporation">
  <a:themeElements>
    <a:clrScheme name="Standex">
      <a:dk1>
        <a:sysClr val="windowText" lastClr="000000"/>
      </a:dk1>
      <a:lt1>
        <a:sysClr val="window" lastClr="FFFFFF"/>
      </a:lt1>
      <a:dk2>
        <a:srgbClr val="192943"/>
      </a:dk2>
      <a:lt2>
        <a:srgbClr val="ED1F24"/>
      </a:lt2>
      <a:accent1>
        <a:srgbClr val="23771F"/>
      </a:accent1>
      <a:accent2>
        <a:srgbClr val="156575"/>
      </a:accent2>
      <a:accent3>
        <a:srgbClr val="671747"/>
      </a:accent3>
      <a:accent4>
        <a:srgbClr val="17A3CF"/>
      </a:accent4>
      <a:accent5>
        <a:srgbClr val="9CA22E"/>
      </a:accent5>
      <a:accent6>
        <a:srgbClr val="EF7507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5393</TotalTime>
  <Words>2505</Words>
  <Application>Microsoft Macintosh PowerPoint</Application>
  <PresentationFormat>On-screen Show (4:3)</PresentationFormat>
  <Paragraphs>556</Paragraphs>
  <Slides>42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Standex International Corporation</vt:lpstr>
      <vt:lpstr>Clip</vt:lpstr>
      <vt:lpstr>Document</vt:lpstr>
      <vt:lpstr>Kaizen</vt:lpstr>
      <vt:lpstr>KAIZEN: Strive for Perfection</vt:lpstr>
      <vt:lpstr>PDCA Roadmap</vt:lpstr>
      <vt:lpstr>Learning Objectives</vt:lpstr>
      <vt:lpstr>What is Kaizen?</vt:lpstr>
      <vt:lpstr>Phases of a Kaizen Event</vt:lpstr>
      <vt:lpstr>Kaizen Compass</vt:lpstr>
      <vt:lpstr>Kaizen Planning</vt:lpstr>
      <vt:lpstr>3-4 Weeks Prior</vt:lpstr>
      <vt:lpstr>3 Weeks Prior</vt:lpstr>
      <vt:lpstr>2 Weeks Prior</vt:lpstr>
      <vt:lpstr>1 Week Prior</vt:lpstr>
      <vt:lpstr>1 Day Prior</vt:lpstr>
      <vt:lpstr>Event Leaders’ Roles &amp; Responsibilities</vt:lpstr>
      <vt:lpstr>Event Leaders’ Roles &amp; Responsibilities</vt:lpstr>
      <vt:lpstr>Event Leaders’ Roles &amp; Responsibilities</vt:lpstr>
      <vt:lpstr>Event Leaders’ Roles &amp; Responsibilities</vt:lpstr>
      <vt:lpstr>Event Leaders’ Roles &amp; Responsibilities</vt:lpstr>
      <vt:lpstr>Event Scoping</vt:lpstr>
      <vt:lpstr>Kaizen Team Formation</vt:lpstr>
      <vt:lpstr>Stakeholder Analysis</vt:lpstr>
      <vt:lpstr>Stakeholder Analysis</vt:lpstr>
      <vt:lpstr>Response to Relinquishing Workers</vt:lpstr>
      <vt:lpstr>Kaizen Logistics</vt:lpstr>
      <vt:lpstr>Communication</vt:lpstr>
      <vt:lpstr>Process Performance Data</vt:lpstr>
      <vt:lpstr>Additional Relevant Information</vt:lpstr>
      <vt:lpstr>PowerPoint Presentation</vt:lpstr>
      <vt:lpstr>PDCA Role in Kaizen Event Project &amp; Event</vt:lpstr>
      <vt:lpstr>5 Day Event</vt:lpstr>
      <vt:lpstr>Kaizen Day 1</vt:lpstr>
      <vt:lpstr>Kaizen Day 2</vt:lpstr>
      <vt:lpstr>Kaizen Day 2</vt:lpstr>
      <vt:lpstr>Kaizen Day 3</vt:lpstr>
      <vt:lpstr>Kaizen Day 3</vt:lpstr>
      <vt:lpstr>Kaizen Day 4</vt:lpstr>
      <vt:lpstr>Kaizen Day 4</vt:lpstr>
      <vt:lpstr>Kaizen Day 5</vt:lpstr>
      <vt:lpstr>Kaizen Close &amp; Follow-up </vt:lpstr>
      <vt:lpstr>Guidelines for a Successful Kaizen Event</vt:lpstr>
      <vt:lpstr>Barriers to Event Success</vt:lpstr>
      <vt:lpstr>Standard Kaizen Tools Use in every workshop!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Stillwell</dc:creator>
  <cp:lastModifiedBy>Gary Freiberg</cp:lastModifiedBy>
  <cp:revision>174</cp:revision>
  <dcterms:created xsi:type="dcterms:W3CDTF">2014-07-07T15:54:16Z</dcterms:created>
  <dcterms:modified xsi:type="dcterms:W3CDTF">2016-12-04T17:30:41Z</dcterms:modified>
</cp:coreProperties>
</file>