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F514-C920-42B4-9F93-072DBC3A9BF1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1A4-55FE-4A5F-B5C4-A4D54DB5F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F514-C920-42B4-9F93-072DBC3A9BF1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1A4-55FE-4A5F-B5C4-A4D54DB5F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F514-C920-42B4-9F93-072DBC3A9BF1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1A4-55FE-4A5F-B5C4-A4D54DB5F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F514-C920-42B4-9F93-072DBC3A9BF1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1A4-55FE-4A5F-B5C4-A4D54DB5F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F514-C920-42B4-9F93-072DBC3A9BF1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1A4-55FE-4A5F-B5C4-A4D54DB5F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F514-C920-42B4-9F93-072DBC3A9BF1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1A4-55FE-4A5F-B5C4-A4D54DB5F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F514-C920-42B4-9F93-072DBC3A9BF1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1A4-55FE-4A5F-B5C4-A4D54DB5F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F514-C920-42B4-9F93-072DBC3A9BF1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1A4-55FE-4A5F-B5C4-A4D54DB5F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F514-C920-42B4-9F93-072DBC3A9BF1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1A4-55FE-4A5F-B5C4-A4D54DB5F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F514-C920-42B4-9F93-072DBC3A9BF1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1A4-55FE-4A5F-B5C4-A4D54DB5F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F514-C920-42B4-9F93-072DBC3A9BF1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1A4-55FE-4A5F-B5C4-A4D54DB5F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F514-C920-42B4-9F93-072DBC3A9BF1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FD1A4-55FE-4A5F-B5C4-A4D54DB5F6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290513"/>
            <a:ext cx="8323263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233363"/>
            <a:ext cx="8580437" cy="638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257175"/>
            <a:ext cx="8466137" cy="634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95275"/>
            <a:ext cx="8380413" cy="62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257175"/>
            <a:ext cx="8466137" cy="634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5" y="333375"/>
            <a:ext cx="8437563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300038"/>
            <a:ext cx="8466137" cy="625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314325"/>
            <a:ext cx="8466137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088" y="290513"/>
            <a:ext cx="8504237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bbakke</dc:creator>
  <cp:lastModifiedBy>bbakke</cp:lastModifiedBy>
  <cp:revision>1</cp:revision>
  <dcterms:created xsi:type="dcterms:W3CDTF">2012-04-03T12:42:57Z</dcterms:created>
  <dcterms:modified xsi:type="dcterms:W3CDTF">2012-04-03T12:54:42Z</dcterms:modified>
</cp:coreProperties>
</file>