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0" r:id="rId3"/>
    <p:sldId id="261" r:id="rId4"/>
    <p:sldId id="262" r:id="rId5"/>
    <p:sldId id="259" r:id="rId6"/>
    <p:sldId id="263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76E53D-C575-444C-A5E1-CA8D717BD5DD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48CDE4-D354-43EC-8A55-F8579AC9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81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5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9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54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6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29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1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4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1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7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9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95BC9-4E68-4438-8ABF-12E6182A7087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01869-C4DF-4F96-B183-608A7822E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2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 Problem Statement is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</a:t>
            </a:r>
          </a:p>
          <a:p>
            <a:pPr lvl="1"/>
            <a:r>
              <a:rPr lang="en-US" dirty="0" smtClean="0"/>
              <a:t>We are to busy to do our job.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OTD is low so we need to increase inventory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Product returns are too high due to quality and will be analyzing first and second level Pareto charts.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a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Who</a:t>
            </a:r>
          </a:p>
          <a:p>
            <a:pPr lvl="1"/>
            <a:r>
              <a:rPr lang="en-US" dirty="0" smtClean="0"/>
              <a:t>who </a:t>
            </a:r>
            <a:r>
              <a:rPr lang="en-US" dirty="0"/>
              <a:t>does</a:t>
            </a:r>
            <a:r>
              <a:rPr lang="en-US" dirty="0" smtClean="0"/>
              <a:t> it affect / does not affect.</a:t>
            </a:r>
          </a:p>
          <a:p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what does it effect / does not affect.</a:t>
            </a:r>
          </a:p>
          <a:p>
            <a:r>
              <a:rPr lang="en-US" dirty="0" smtClean="0"/>
              <a:t>How</a:t>
            </a:r>
          </a:p>
          <a:p>
            <a:pPr lvl="1"/>
            <a:r>
              <a:rPr lang="en-US" dirty="0" smtClean="0"/>
              <a:t>how does it effect / does not affect.</a:t>
            </a:r>
          </a:p>
          <a:p>
            <a:r>
              <a:rPr lang="en-US" dirty="0" smtClean="0"/>
              <a:t>When</a:t>
            </a:r>
          </a:p>
          <a:p>
            <a:pPr lvl="1"/>
            <a:r>
              <a:rPr lang="en-US" dirty="0" smtClean="0"/>
              <a:t>when is it a problem / is not a problem.</a:t>
            </a:r>
          </a:p>
          <a:p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where is it a problem / is not a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Concise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one problem</a:t>
            </a:r>
          </a:p>
          <a:p>
            <a:r>
              <a:rPr lang="en-US" dirty="0" smtClean="0"/>
              <a:t>One or two sentences long</a:t>
            </a:r>
          </a:p>
          <a:p>
            <a:r>
              <a:rPr lang="en-US" dirty="0" smtClean="0"/>
              <a:t>Does not suggest a…</a:t>
            </a:r>
          </a:p>
          <a:p>
            <a:pPr lvl="1"/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Symptom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1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Decent Problem Statement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45% of the middle school students are off task 50% of the time during direct instruction. </a:t>
            </a:r>
          </a:p>
          <a:p>
            <a:endParaRPr lang="en-US" b="1" dirty="0" smtClean="0"/>
          </a:p>
          <a:p>
            <a:r>
              <a:rPr lang="en-US" b="1" dirty="0" smtClean="0"/>
              <a:t>90% of the time, only 10% of the 4</a:t>
            </a:r>
            <a:r>
              <a:rPr lang="en-US" b="1" baseline="30000" dirty="0" smtClean="0"/>
              <a:t>th</a:t>
            </a:r>
            <a:r>
              <a:rPr lang="en-US" b="1" dirty="0" smtClean="0"/>
              <a:t> grade students complete their homework assignments on time. </a:t>
            </a:r>
          </a:p>
          <a:p>
            <a:endParaRPr lang="en-US" b="1" dirty="0" smtClean="0"/>
          </a:p>
          <a:p>
            <a:r>
              <a:rPr lang="en-US" b="1" dirty="0" smtClean="0"/>
              <a:t>60% of the choir students are not actively engaged in rehearsal activities 80% of the time. </a:t>
            </a:r>
          </a:p>
          <a:p>
            <a:endParaRPr lang="en-US" b="1" dirty="0" smtClean="0"/>
          </a:p>
          <a:p>
            <a:r>
              <a:rPr lang="en-US" b="1" dirty="0" smtClean="0"/>
              <a:t>Product Returns in 2009 were 5% of sales, resulting in a profit impact of $0.5 million and customer dissatisfaction.  The target level is less than 1% of sales.</a:t>
            </a:r>
          </a:p>
          <a:p>
            <a:pPr lvl="1"/>
            <a:r>
              <a:rPr lang="en-US" b="1" dirty="0" smtClean="0"/>
              <a:t>Suggest a refinement for this problem statement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PKG OTD needs to increase to 95%.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Or…  Packaging OTD is 6% below target.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"/>
            <a:ext cx="7315200" cy="5486400"/>
          </a:xfrm>
        </p:spPr>
      </p:pic>
      <p:sp>
        <p:nvSpPr>
          <p:cNvPr id="3" name="TextBox 2"/>
          <p:cNvSpPr txBox="1"/>
          <p:nvPr/>
        </p:nvSpPr>
        <p:spPr>
          <a:xfrm>
            <a:off x="5542339" y="914400"/>
            <a:ext cx="204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 does it affect?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1371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does it affect?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195262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does it occur?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6362" y="4343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How to fix?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7500" y="3124200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measurements?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2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272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Problem Statements</vt:lpstr>
      <vt:lpstr>What a Problem Statement is Not</vt:lpstr>
      <vt:lpstr>Questions for a Problem Statement</vt:lpstr>
      <vt:lpstr>Be Concise</vt:lpstr>
      <vt:lpstr>Decent Problem Statement Examples</vt:lpstr>
      <vt:lpstr>Problem Statement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Statements</dc:title>
  <dc:creator>bbakke</dc:creator>
  <cp:lastModifiedBy>Gary Freiberg</cp:lastModifiedBy>
  <cp:revision>11</cp:revision>
  <cp:lastPrinted>2012-04-26T14:22:29Z</cp:lastPrinted>
  <dcterms:created xsi:type="dcterms:W3CDTF">2012-04-26T12:46:14Z</dcterms:created>
  <dcterms:modified xsi:type="dcterms:W3CDTF">2015-10-14T16:14:03Z</dcterms:modified>
</cp:coreProperties>
</file>