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5"/>
  </p:notesMasterIdLst>
  <p:sldIdLst>
    <p:sldId id="256" r:id="rId2"/>
    <p:sldId id="286" r:id="rId3"/>
    <p:sldId id="257" r:id="rId4"/>
    <p:sldId id="258" r:id="rId5"/>
    <p:sldId id="259" r:id="rId6"/>
    <p:sldId id="260" r:id="rId7"/>
    <p:sldId id="316" r:id="rId8"/>
    <p:sldId id="268" r:id="rId9"/>
    <p:sldId id="269" r:id="rId10"/>
    <p:sldId id="317" r:id="rId11"/>
    <p:sldId id="307" r:id="rId12"/>
    <p:sldId id="270" r:id="rId13"/>
    <p:sldId id="318" r:id="rId14"/>
    <p:sldId id="275" r:id="rId15"/>
    <p:sldId id="321" r:id="rId16"/>
    <p:sldId id="273" r:id="rId17"/>
    <p:sldId id="320" r:id="rId18"/>
    <p:sldId id="323" r:id="rId19"/>
    <p:sldId id="325" r:id="rId20"/>
    <p:sldId id="319" r:id="rId21"/>
    <p:sldId id="324" r:id="rId22"/>
    <p:sldId id="291" r:id="rId23"/>
    <p:sldId id="264" r:id="rId24"/>
    <p:sldId id="308" r:id="rId25"/>
    <p:sldId id="309" r:id="rId26"/>
    <p:sldId id="279" r:id="rId27"/>
    <p:sldId id="310" r:id="rId28"/>
    <p:sldId id="278" r:id="rId29"/>
    <p:sldId id="311" r:id="rId30"/>
    <p:sldId id="312" r:id="rId31"/>
    <p:sldId id="313" r:id="rId32"/>
    <p:sldId id="314" r:id="rId33"/>
    <p:sldId id="300"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EB3427"/>
    <a:srgbClr val="EEA814"/>
    <a:srgbClr val="90CC50"/>
    <a:srgbClr val="7B2993"/>
    <a:srgbClr val="945200"/>
    <a:srgbClr val="CD5314"/>
    <a:srgbClr val="66BCE0"/>
    <a:srgbClr val="9E229E"/>
    <a:srgbClr val="FFFD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12"/>
    <p:restoredTop sz="93722"/>
  </p:normalViewPr>
  <p:slideViewPr>
    <p:cSldViewPr snapToGrid="0" snapToObjects="1">
      <p:cViewPr varScale="1">
        <p:scale>
          <a:sx n="147" d="100"/>
          <a:sy n="147" d="100"/>
        </p:scale>
        <p:origin x="51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64FAA9-E19F-AB49-9F4D-97D14751A183}" type="datetimeFigureOut">
              <a:rPr lang="en-US" smtClean="0"/>
              <a:t>2/16/20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DE901B-4D79-6D40-ABD6-12DEEBE5FB0E}" type="slidenum">
              <a:rPr lang="en-US" smtClean="0"/>
              <a:t>‹#›</a:t>
            </a:fld>
            <a:endParaRPr lang="en-US"/>
          </a:p>
        </p:txBody>
      </p:sp>
    </p:spTree>
    <p:extLst>
      <p:ext uri="{BB962C8B-B14F-4D97-AF65-F5344CB8AC3E}">
        <p14:creationId xmlns:p14="http://schemas.microsoft.com/office/powerpoint/2010/main" val="105173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Operating profit is the profitability of the business,</a:t>
            </a:r>
            <a:r>
              <a:rPr lang="en-US" baseline="0" dirty="0"/>
              <a:t> before taking into account interest and taxes.  To determine operating profit, operating expenses are subtracted from gross profit.  Operating profit is a key number for managers to watch as it reflects the revenue and expenses that they can control.</a:t>
            </a:r>
            <a:endParaRPr lang="en-US" dirty="0"/>
          </a:p>
          <a:p>
            <a:endParaRPr lang="en-US" dirty="0"/>
          </a:p>
        </p:txBody>
      </p:sp>
      <p:sp>
        <p:nvSpPr>
          <p:cNvPr id="4" name="Slide Number Placeholder 3"/>
          <p:cNvSpPr>
            <a:spLocks noGrp="1"/>
          </p:cNvSpPr>
          <p:nvPr>
            <p:ph type="sldNum" sz="quarter" idx="10"/>
          </p:nvPr>
        </p:nvSpPr>
        <p:spPr/>
        <p:txBody>
          <a:bodyPr/>
          <a:lstStyle/>
          <a:p>
            <a:fld id="{18DE901B-4D79-6D40-ABD6-12DEEBE5FB0E}" type="slidenum">
              <a:rPr lang="en-US" smtClean="0"/>
              <a:t>4</a:t>
            </a:fld>
            <a:endParaRPr lang="en-US"/>
          </a:p>
        </p:txBody>
      </p:sp>
    </p:spTree>
    <p:extLst>
      <p:ext uri="{BB962C8B-B14F-4D97-AF65-F5344CB8AC3E}">
        <p14:creationId xmlns:p14="http://schemas.microsoft.com/office/powerpoint/2010/main" val="278073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F6633-4228-4004-AA8E-12CF5A7B5F5C}" type="slidenum">
              <a:rPr lang="en-US" smtClean="0"/>
              <a:t>24</a:t>
            </a:fld>
            <a:endParaRPr lang="en-US"/>
          </a:p>
        </p:txBody>
      </p:sp>
    </p:spTree>
    <p:extLst>
      <p:ext uri="{BB962C8B-B14F-4D97-AF65-F5344CB8AC3E}">
        <p14:creationId xmlns:p14="http://schemas.microsoft.com/office/powerpoint/2010/main" val="753140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F6633-4228-4004-AA8E-12CF5A7B5F5C}" type="slidenum">
              <a:rPr lang="en-US" smtClean="0"/>
              <a:t>25</a:t>
            </a:fld>
            <a:endParaRPr lang="en-US"/>
          </a:p>
        </p:txBody>
      </p:sp>
    </p:spTree>
    <p:extLst>
      <p:ext uri="{BB962C8B-B14F-4D97-AF65-F5344CB8AC3E}">
        <p14:creationId xmlns:p14="http://schemas.microsoft.com/office/powerpoint/2010/main" val="1561382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F6633-4228-4004-AA8E-12CF5A7B5F5C}" type="slidenum">
              <a:rPr lang="en-US" smtClean="0"/>
              <a:t>26</a:t>
            </a:fld>
            <a:endParaRPr lang="en-US"/>
          </a:p>
        </p:txBody>
      </p:sp>
    </p:spTree>
    <p:extLst>
      <p:ext uri="{BB962C8B-B14F-4D97-AF65-F5344CB8AC3E}">
        <p14:creationId xmlns:p14="http://schemas.microsoft.com/office/powerpoint/2010/main" val="4190610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F6633-4228-4004-AA8E-12CF5A7B5F5C}" type="slidenum">
              <a:rPr lang="en-US" smtClean="0"/>
              <a:t>27</a:t>
            </a:fld>
            <a:endParaRPr lang="en-US"/>
          </a:p>
        </p:txBody>
      </p:sp>
    </p:spTree>
    <p:extLst>
      <p:ext uri="{BB962C8B-B14F-4D97-AF65-F5344CB8AC3E}">
        <p14:creationId xmlns:p14="http://schemas.microsoft.com/office/powerpoint/2010/main" val="3276125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F6633-4228-4004-AA8E-12CF5A7B5F5C}" type="slidenum">
              <a:rPr lang="en-US" smtClean="0"/>
              <a:t>28</a:t>
            </a:fld>
            <a:endParaRPr lang="en-US"/>
          </a:p>
        </p:txBody>
      </p:sp>
    </p:spTree>
    <p:extLst>
      <p:ext uri="{BB962C8B-B14F-4D97-AF65-F5344CB8AC3E}">
        <p14:creationId xmlns:p14="http://schemas.microsoft.com/office/powerpoint/2010/main" val="4242550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F6633-4228-4004-AA8E-12CF5A7B5F5C}" type="slidenum">
              <a:rPr lang="en-US" smtClean="0"/>
              <a:t>29</a:t>
            </a:fld>
            <a:endParaRPr lang="en-US"/>
          </a:p>
        </p:txBody>
      </p:sp>
    </p:spTree>
    <p:extLst>
      <p:ext uri="{BB962C8B-B14F-4D97-AF65-F5344CB8AC3E}">
        <p14:creationId xmlns:p14="http://schemas.microsoft.com/office/powerpoint/2010/main" val="1943830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F6633-4228-4004-AA8E-12CF5A7B5F5C}" type="slidenum">
              <a:rPr lang="en-US" smtClean="0"/>
              <a:t>30</a:t>
            </a:fld>
            <a:endParaRPr lang="en-US"/>
          </a:p>
        </p:txBody>
      </p:sp>
    </p:spTree>
    <p:extLst>
      <p:ext uri="{BB962C8B-B14F-4D97-AF65-F5344CB8AC3E}">
        <p14:creationId xmlns:p14="http://schemas.microsoft.com/office/powerpoint/2010/main" val="313561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F6633-4228-4004-AA8E-12CF5A7B5F5C}" type="slidenum">
              <a:rPr lang="en-US" smtClean="0"/>
              <a:t>31</a:t>
            </a:fld>
            <a:endParaRPr lang="en-US"/>
          </a:p>
        </p:txBody>
      </p:sp>
    </p:spTree>
    <p:extLst>
      <p:ext uri="{BB962C8B-B14F-4D97-AF65-F5344CB8AC3E}">
        <p14:creationId xmlns:p14="http://schemas.microsoft.com/office/powerpoint/2010/main" val="2263058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F6633-4228-4004-AA8E-12CF5A7B5F5C}" type="slidenum">
              <a:rPr lang="en-US" smtClean="0"/>
              <a:t>32</a:t>
            </a:fld>
            <a:endParaRPr lang="en-US"/>
          </a:p>
        </p:txBody>
      </p:sp>
    </p:spTree>
    <p:extLst>
      <p:ext uri="{BB962C8B-B14F-4D97-AF65-F5344CB8AC3E}">
        <p14:creationId xmlns:p14="http://schemas.microsoft.com/office/powerpoint/2010/main" val="2825842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39BF64-1C3F-4496-8C10-9222F607B740}" type="slidenum">
              <a:rPr lang="en-US" smtClean="0"/>
              <a:t>33</a:t>
            </a:fld>
            <a:endParaRPr lang="en-US"/>
          </a:p>
        </p:txBody>
      </p:sp>
    </p:spTree>
    <p:extLst>
      <p:ext uri="{BB962C8B-B14F-4D97-AF65-F5344CB8AC3E}">
        <p14:creationId xmlns:p14="http://schemas.microsoft.com/office/powerpoint/2010/main" val="330829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DE901B-4D79-6D40-ABD6-12DEEBE5FB0E}" type="slidenum">
              <a:rPr lang="en-US" smtClean="0"/>
              <a:t>8</a:t>
            </a:fld>
            <a:endParaRPr lang="en-US"/>
          </a:p>
        </p:txBody>
      </p:sp>
    </p:spTree>
    <p:extLst>
      <p:ext uri="{BB962C8B-B14F-4D97-AF65-F5344CB8AC3E}">
        <p14:creationId xmlns:p14="http://schemas.microsoft.com/office/powerpoint/2010/main" val="3651324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D63249-1275-495A-85D4-CAF2CDAD5B2C}" type="slidenum">
              <a:rPr lang="en-US" smtClean="0"/>
              <a:pPr/>
              <a:t>14</a:t>
            </a:fld>
            <a:endParaRPr lang="en-US" dirty="0"/>
          </a:p>
        </p:txBody>
      </p:sp>
    </p:spTree>
    <p:extLst>
      <p:ext uri="{BB962C8B-B14F-4D97-AF65-F5344CB8AC3E}">
        <p14:creationId xmlns:p14="http://schemas.microsoft.com/office/powerpoint/2010/main" val="3444754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ED63249-1275-495A-85D4-CAF2CDAD5B2C}" type="slidenum">
              <a:rPr lang="en-US" smtClean="0"/>
              <a:pPr/>
              <a:t>17</a:t>
            </a:fld>
            <a:endParaRPr lang="en-US" dirty="0"/>
          </a:p>
        </p:txBody>
      </p:sp>
    </p:spTree>
    <p:extLst>
      <p:ext uri="{BB962C8B-B14F-4D97-AF65-F5344CB8AC3E}">
        <p14:creationId xmlns:p14="http://schemas.microsoft.com/office/powerpoint/2010/main" val="3974445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ED63249-1275-495A-85D4-CAF2CDAD5B2C}" type="slidenum">
              <a:rPr lang="en-US" smtClean="0"/>
              <a:pPr/>
              <a:t>19</a:t>
            </a:fld>
            <a:endParaRPr lang="en-US" dirty="0"/>
          </a:p>
        </p:txBody>
      </p:sp>
    </p:spTree>
    <p:extLst>
      <p:ext uri="{BB962C8B-B14F-4D97-AF65-F5344CB8AC3E}">
        <p14:creationId xmlns:p14="http://schemas.microsoft.com/office/powerpoint/2010/main" val="2229205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ED63249-1275-495A-85D4-CAF2CDAD5B2C}" type="slidenum">
              <a:rPr lang="en-US" smtClean="0"/>
              <a:pPr/>
              <a:t>20</a:t>
            </a:fld>
            <a:endParaRPr lang="en-US" dirty="0"/>
          </a:p>
        </p:txBody>
      </p:sp>
    </p:spTree>
    <p:extLst>
      <p:ext uri="{BB962C8B-B14F-4D97-AF65-F5344CB8AC3E}">
        <p14:creationId xmlns:p14="http://schemas.microsoft.com/office/powerpoint/2010/main" val="2117440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ED63249-1275-495A-85D4-CAF2CDAD5B2C}" type="slidenum">
              <a:rPr lang="en-US" smtClean="0"/>
              <a:pPr/>
              <a:t>21</a:t>
            </a:fld>
            <a:endParaRPr lang="en-US" dirty="0"/>
          </a:p>
        </p:txBody>
      </p:sp>
    </p:spTree>
    <p:extLst>
      <p:ext uri="{BB962C8B-B14F-4D97-AF65-F5344CB8AC3E}">
        <p14:creationId xmlns:p14="http://schemas.microsoft.com/office/powerpoint/2010/main" val="2359773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9605871-4372-4125-AEC2-3C468079639C}" type="slidenum">
              <a:rPr lang="en-US" smtClean="0"/>
              <a:pPr/>
              <a:t>22</a:t>
            </a:fld>
            <a:endParaRPr lang="en-US"/>
          </a:p>
        </p:txBody>
      </p:sp>
    </p:spTree>
    <p:extLst>
      <p:ext uri="{BB962C8B-B14F-4D97-AF65-F5344CB8AC3E}">
        <p14:creationId xmlns:p14="http://schemas.microsoft.com/office/powerpoint/2010/main" val="1078006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F6633-4228-4004-AA8E-12CF5A7B5F5C}" type="slidenum">
              <a:rPr lang="en-US" smtClean="0"/>
              <a:t>23</a:t>
            </a:fld>
            <a:endParaRPr lang="en-US"/>
          </a:p>
        </p:txBody>
      </p:sp>
    </p:spTree>
    <p:extLst>
      <p:ext uri="{BB962C8B-B14F-4D97-AF65-F5344CB8AC3E}">
        <p14:creationId xmlns:p14="http://schemas.microsoft.com/office/powerpoint/2010/main" val="653836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2C6ED8AC-8E97-9842-873D-D8E14FCDF042}" type="datetimeFigureOut">
              <a:rPr lang="en-US" smtClean="0"/>
              <a:t>2/16/20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48412CE-844E-D746-AE68-61E8F7C31077}" type="slidenum">
              <a:rPr lang="en-US" smtClean="0"/>
              <a:t>‹#›</a:t>
            </a:fld>
            <a:endParaRPr lang="en-US"/>
          </a:p>
        </p:txBody>
      </p:sp>
    </p:spTree>
    <p:extLst>
      <p:ext uri="{BB962C8B-B14F-4D97-AF65-F5344CB8AC3E}">
        <p14:creationId xmlns:p14="http://schemas.microsoft.com/office/powerpoint/2010/main" val="1151985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C6ED8AC-8E97-9842-873D-D8E14FCDF042}" type="datetimeFigureOut">
              <a:rPr lang="en-US" smtClean="0"/>
              <a:t>2/16/20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48412CE-844E-D746-AE68-61E8F7C31077}" type="slidenum">
              <a:rPr lang="en-US" smtClean="0"/>
              <a:t>‹#›</a:t>
            </a:fld>
            <a:endParaRPr lang="en-US"/>
          </a:p>
        </p:txBody>
      </p:sp>
    </p:spTree>
    <p:extLst>
      <p:ext uri="{BB962C8B-B14F-4D97-AF65-F5344CB8AC3E}">
        <p14:creationId xmlns:p14="http://schemas.microsoft.com/office/powerpoint/2010/main" val="3786577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C6ED8AC-8E97-9842-873D-D8E14FCDF042}" type="datetimeFigureOut">
              <a:rPr lang="en-US" smtClean="0"/>
              <a:t>2/16/20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48412CE-844E-D746-AE68-61E8F7C31077}" type="slidenum">
              <a:rPr lang="en-US" smtClean="0"/>
              <a:t>‹#›</a:t>
            </a:fld>
            <a:endParaRPr lang="en-US"/>
          </a:p>
        </p:txBody>
      </p:sp>
    </p:spTree>
    <p:extLst>
      <p:ext uri="{BB962C8B-B14F-4D97-AF65-F5344CB8AC3E}">
        <p14:creationId xmlns:p14="http://schemas.microsoft.com/office/powerpoint/2010/main" val="3050613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269632"/>
            <a:ext cx="8077200" cy="1143000"/>
          </a:xfrm>
        </p:spPr>
        <p:txBody>
          <a:bodyPr anchor="ctr" anchorCtr="0"/>
          <a:lstStyle>
            <a:lvl1pPr algn="l">
              <a:defRPr lang="en-US" dirty="0"/>
            </a:lvl1pPr>
          </a:lstStyle>
          <a:p>
            <a:r>
              <a:rPr lang="en-US" dirty="0"/>
              <a:t>Click To Edit Master Title Style</a:t>
            </a:r>
          </a:p>
        </p:txBody>
      </p:sp>
      <p:sp>
        <p:nvSpPr>
          <p:cNvPr id="3" name="Content Placeholder 2"/>
          <p:cNvSpPr>
            <a:spLocks noGrp="1"/>
          </p:cNvSpPr>
          <p:nvPr>
            <p:ph idx="1"/>
          </p:nvPr>
        </p:nvSpPr>
        <p:spPr>
          <a:xfrm>
            <a:off x="762000" y="1596413"/>
            <a:ext cx="80772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2000" y="6356350"/>
            <a:ext cx="2133600" cy="365125"/>
          </a:xfrm>
          <a:prstGeom prst="rect">
            <a:avLst/>
          </a:prstGeom>
        </p:spPr>
        <p:txBody>
          <a:bodyPr/>
          <a:lstStyle/>
          <a:p>
            <a:fld id="{E4B8B260-7A7E-43DE-90D6-A92030687634}" type="datetimeFigureOut">
              <a:rPr lang="en-US" smtClean="0"/>
              <a:t>2/16/20</a:t>
            </a:fld>
            <a:endParaRPr lang="en-US"/>
          </a:p>
        </p:txBody>
      </p:sp>
      <p:sp>
        <p:nvSpPr>
          <p:cNvPr id="5" name="Footer Placeholder 4"/>
          <p:cNvSpPr>
            <a:spLocks noGrp="1"/>
          </p:cNvSpPr>
          <p:nvPr>
            <p:ph type="ftr" sz="quarter" idx="11"/>
          </p:nvPr>
        </p:nvSpPr>
        <p:spPr>
          <a:xfrm>
            <a:off x="33528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705600" y="6356350"/>
            <a:ext cx="2133600" cy="365125"/>
          </a:xfrm>
        </p:spPr>
        <p:txBody>
          <a:bodyPr/>
          <a:lstStyle/>
          <a:p>
            <a:fld id="{4B315AF5-4BA9-4A35-986E-F5B9F90473B5}" type="slidenum">
              <a:rPr lang="en-US" smtClean="0"/>
              <a:t>‹#›</a:t>
            </a:fld>
            <a:endParaRPr lang="en-US"/>
          </a:p>
        </p:txBody>
      </p:sp>
    </p:spTree>
    <p:extLst>
      <p:ext uri="{BB962C8B-B14F-4D97-AF65-F5344CB8AC3E}">
        <p14:creationId xmlns:p14="http://schemas.microsoft.com/office/powerpoint/2010/main" val="132609100"/>
      </p:ext>
    </p:extLst>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C6ED8AC-8E97-9842-873D-D8E14FCDF042}" type="datetimeFigureOut">
              <a:rPr lang="en-US" smtClean="0"/>
              <a:t>2/16/20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48412CE-844E-D746-AE68-61E8F7C31077}" type="slidenum">
              <a:rPr lang="en-US" smtClean="0"/>
              <a:t>‹#›</a:t>
            </a:fld>
            <a:endParaRPr lang="en-US"/>
          </a:p>
        </p:txBody>
      </p:sp>
    </p:spTree>
    <p:extLst>
      <p:ext uri="{BB962C8B-B14F-4D97-AF65-F5344CB8AC3E}">
        <p14:creationId xmlns:p14="http://schemas.microsoft.com/office/powerpoint/2010/main" val="1942852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2C6ED8AC-8E97-9842-873D-D8E14FCDF042}" type="datetimeFigureOut">
              <a:rPr lang="en-US" smtClean="0"/>
              <a:t>2/16/20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48412CE-844E-D746-AE68-61E8F7C31077}" type="slidenum">
              <a:rPr lang="en-US" smtClean="0"/>
              <a:t>‹#›</a:t>
            </a:fld>
            <a:endParaRPr lang="en-US"/>
          </a:p>
        </p:txBody>
      </p:sp>
    </p:spTree>
    <p:extLst>
      <p:ext uri="{BB962C8B-B14F-4D97-AF65-F5344CB8AC3E}">
        <p14:creationId xmlns:p14="http://schemas.microsoft.com/office/powerpoint/2010/main" val="3083245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2C6ED8AC-8E97-9842-873D-D8E14FCDF042}" type="datetimeFigureOut">
              <a:rPr lang="en-US" smtClean="0"/>
              <a:t>2/16/20</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48412CE-844E-D746-AE68-61E8F7C31077}" type="slidenum">
              <a:rPr lang="en-US" smtClean="0"/>
              <a:t>‹#›</a:t>
            </a:fld>
            <a:endParaRPr lang="en-US"/>
          </a:p>
        </p:txBody>
      </p:sp>
    </p:spTree>
    <p:extLst>
      <p:ext uri="{BB962C8B-B14F-4D97-AF65-F5344CB8AC3E}">
        <p14:creationId xmlns:p14="http://schemas.microsoft.com/office/powerpoint/2010/main" val="2061939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2C6ED8AC-8E97-9842-873D-D8E14FCDF042}" type="datetimeFigureOut">
              <a:rPr lang="en-US" smtClean="0"/>
              <a:t>2/16/20</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B48412CE-844E-D746-AE68-61E8F7C31077}" type="slidenum">
              <a:rPr lang="en-US" smtClean="0"/>
              <a:t>‹#›</a:t>
            </a:fld>
            <a:endParaRPr lang="en-US"/>
          </a:p>
        </p:txBody>
      </p:sp>
    </p:spTree>
    <p:extLst>
      <p:ext uri="{BB962C8B-B14F-4D97-AF65-F5344CB8AC3E}">
        <p14:creationId xmlns:p14="http://schemas.microsoft.com/office/powerpoint/2010/main" val="369974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2C6ED8AC-8E97-9842-873D-D8E14FCDF042}" type="datetimeFigureOut">
              <a:rPr lang="en-US" smtClean="0"/>
              <a:t>2/16/20</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B48412CE-844E-D746-AE68-61E8F7C31077}" type="slidenum">
              <a:rPr lang="en-US" smtClean="0"/>
              <a:t>‹#›</a:t>
            </a:fld>
            <a:endParaRPr lang="en-US"/>
          </a:p>
        </p:txBody>
      </p:sp>
    </p:spTree>
    <p:extLst>
      <p:ext uri="{BB962C8B-B14F-4D97-AF65-F5344CB8AC3E}">
        <p14:creationId xmlns:p14="http://schemas.microsoft.com/office/powerpoint/2010/main" val="294847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2C6ED8AC-8E97-9842-873D-D8E14FCDF042}" type="datetimeFigureOut">
              <a:rPr lang="en-US" smtClean="0"/>
              <a:t>2/16/20</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B48412CE-844E-D746-AE68-61E8F7C31077}" type="slidenum">
              <a:rPr lang="en-US" smtClean="0"/>
              <a:t>‹#›</a:t>
            </a:fld>
            <a:endParaRPr lang="en-US"/>
          </a:p>
        </p:txBody>
      </p:sp>
    </p:spTree>
    <p:extLst>
      <p:ext uri="{BB962C8B-B14F-4D97-AF65-F5344CB8AC3E}">
        <p14:creationId xmlns:p14="http://schemas.microsoft.com/office/powerpoint/2010/main" val="1977135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2C6ED8AC-8E97-9842-873D-D8E14FCDF042}" type="datetimeFigureOut">
              <a:rPr lang="en-US" smtClean="0"/>
              <a:t>2/16/20</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48412CE-844E-D746-AE68-61E8F7C31077}" type="slidenum">
              <a:rPr lang="en-US" smtClean="0"/>
              <a:t>‹#›</a:t>
            </a:fld>
            <a:endParaRPr lang="en-US"/>
          </a:p>
        </p:txBody>
      </p:sp>
    </p:spTree>
    <p:extLst>
      <p:ext uri="{BB962C8B-B14F-4D97-AF65-F5344CB8AC3E}">
        <p14:creationId xmlns:p14="http://schemas.microsoft.com/office/powerpoint/2010/main" val="4260840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2C6ED8AC-8E97-9842-873D-D8E14FCDF042}" type="datetimeFigureOut">
              <a:rPr lang="en-US" smtClean="0"/>
              <a:t>2/16/20</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48412CE-844E-D746-AE68-61E8F7C31077}" type="slidenum">
              <a:rPr lang="en-US" smtClean="0"/>
              <a:t>‹#›</a:t>
            </a:fld>
            <a:endParaRPr lang="en-US"/>
          </a:p>
        </p:txBody>
      </p:sp>
    </p:spTree>
    <p:extLst>
      <p:ext uri="{BB962C8B-B14F-4D97-AF65-F5344CB8AC3E}">
        <p14:creationId xmlns:p14="http://schemas.microsoft.com/office/powerpoint/2010/main" val="3892150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2"/>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900" smtClean="0">
                <a:solidFill>
                  <a:schemeClr val="tx1">
                    <a:tint val="75000"/>
                  </a:schemeClr>
                </a:solidFill>
                <a:latin typeface="+mn-lt"/>
                <a:ea typeface="+mn-ea"/>
                <a:cs typeface="+mn-cs"/>
              </a:defRPr>
            </a:lvl1pPr>
          </a:lstStyle>
          <a:p>
            <a:fld id="{2C6ED8AC-8E97-9842-873D-D8E14FCDF042}" type="datetimeFigureOut">
              <a:rPr lang="en-US" smtClean="0"/>
              <a:t>2/16/20</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ea typeface="+mn-ea"/>
                <a:cs typeface="+mn-cs"/>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sz="900" smtClean="0">
                <a:solidFill>
                  <a:schemeClr val="tx1">
                    <a:tint val="75000"/>
                  </a:schemeClr>
                </a:solidFill>
                <a:latin typeface="+mn-lt"/>
                <a:ea typeface="+mn-ea"/>
                <a:cs typeface="+mn-cs"/>
              </a:defRPr>
            </a:lvl1pPr>
          </a:lstStyle>
          <a:p>
            <a:fld id="{B48412CE-844E-D746-AE68-61E8F7C31077}" type="slidenum">
              <a:rPr lang="en-US" smtClean="0"/>
              <a:t>‹#›</a:t>
            </a:fld>
            <a:endParaRPr lang="en-US"/>
          </a:p>
        </p:txBody>
      </p:sp>
      <p:sp>
        <p:nvSpPr>
          <p:cNvPr id="7" name="Rectangle 6"/>
          <p:cNvSpPr/>
          <p:nvPr/>
        </p:nvSpPr>
        <p:spPr>
          <a:xfrm>
            <a:off x="0" y="0"/>
            <a:ext cx="228600" cy="6858000"/>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p>
        </p:txBody>
      </p:sp>
      <p:sp>
        <p:nvSpPr>
          <p:cNvPr id="8" name="Rectangle 7"/>
          <p:cNvSpPr/>
          <p:nvPr/>
        </p:nvSpPr>
        <p:spPr>
          <a:xfrm rot="5400000">
            <a:off x="6765925" y="-2176462"/>
            <a:ext cx="228601" cy="4572000"/>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p>
        </p:txBody>
      </p:sp>
      <p:pic>
        <p:nvPicPr>
          <p:cNvPr id="1033" name="Picture 8" descr="GAP Logo.tif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759701" y="6126165"/>
            <a:ext cx="1736725" cy="744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5191368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342900" rtl="0" eaLnBrk="1" fontAlgn="base" hangingPunct="1">
        <a:spcBef>
          <a:spcPct val="0"/>
        </a:spcBef>
        <a:spcAft>
          <a:spcPct val="0"/>
        </a:spcAft>
        <a:defRPr sz="3300" kern="1200">
          <a:solidFill>
            <a:schemeClr val="tx1"/>
          </a:solidFill>
          <a:latin typeface="+mj-lt"/>
          <a:ea typeface="ＭＳ Ｐゴシック" charset="0"/>
          <a:cs typeface="ＭＳ Ｐゴシック" charset="0"/>
        </a:defRPr>
      </a:lvl1pPr>
      <a:lvl2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2pPr>
      <a:lvl3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3pPr>
      <a:lvl4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4pPr>
      <a:lvl5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557213" indent="-214313" algn="l" defTabSz="342900" rtl="0" eaLnBrk="1" fontAlgn="base" hangingPunct="1">
        <a:spcBef>
          <a:spcPct val="20000"/>
        </a:spcBef>
        <a:spcAft>
          <a:spcPct val="0"/>
        </a:spcAft>
        <a:buFont typeface="Arial" charset="0"/>
        <a:buChar char="–"/>
        <a:defRPr sz="2100" kern="1200">
          <a:solidFill>
            <a:schemeClr val="tx1"/>
          </a:solidFill>
          <a:latin typeface="+mn-lt"/>
          <a:ea typeface="ＭＳ Ｐゴシック" charset="0"/>
          <a:cs typeface="+mn-cs"/>
        </a:defRPr>
      </a:lvl2pPr>
      <a:lvl3pPr marL="857250" indent="-171450" algn="l" defTabSz="3429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ＭＳ Ｐゴシック" charset="0"/>
          <a:cs typeface="+mn-cs"/>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tif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5.tiff"/><Relationship Id="rId5" Type="http://schemas.openxmlformats.org/officeDocument/2006/relationships/image" Target="../media/image14.tiff"/><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2063932"/>
            <a:ext cx="9144000" cy="1236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1" fontAlgn="base" hangingPunct="1">
              <a:spcBef>
                <a:spcPct val="0"/>
              </a:spcBef>
              <a:spcAft>
                <a:spcPct val="0"/>
              </a:spcAft>
              <a:defRPr kumimoji="1" sz="3800" b="1">
                <a:solidFill>
                  <a:schemeClr val="tx1"/>
                </a:solidFill>
                <a:latin typeface="+mj-lt"/>
                <a:ea typeface="+mj-ea"/>
                <a:cs typeface="+mj-cs"/>
              </a:defRPr>
            </a:lvl1pPr>
            <a:lvl2pPr algn="l" rtl="0" eaLnBrk="1" fontAlgn="base" hangingPunct="1">
              <a:spcBef>
                <a:spcPct val="0"/>
              </a:spcBef>
              <a:spcAft>
                <a:spcPct val="0"/>
              </a:spcAft>
              <a:defRPr kumimoji="1" sz="3800" b="1">
                <a:solidFill>
                  <a:schemeClr val="tx1"/>
                </a:solidFill>
                <a:latin typeface="Arial" charset="0"/>
              </a:defRPr>
            </a:lvl2pPr>
            <a:lvl3pPr algn="l" rtl="0" eaLnBrk="1" fontAlgn="base" hangingPunct="1">
              <a:spcBef>
                <a:spcPct val="0"/>
              </a:spcBef>
              <a:spcAft>
                <a:spcPct val="0"/>
              </a:spcAft>
              <a:defRPr kumimoji="1" sz="3800" b="1">
                <a:solidFill>
                  <a:schemeClr val="tx1"/>
                </a:solidFill>
                <a:latin typeface="Arial" charset="0"/>
              </a:defRPr>
            </a:lvl3pPr>
            <a:lvl4pPr algn="l" rtl="0" eaLnBrk="1" fontAlgn="base" hangingPunct="1">
              <a:spcBef>
                <a:spcPct val="0"/>
              </a:spcBef>
              <a:spcAft>
                <a:spcPct val="0"/>
              </a:spcAft>
              <a:defRPr kumimoji="1" sz="3800" b="1">
                <a:solidFill>
                  <a:schemeClr val="tx1"/>
                </a:solidFill>
                <a:latin typeface="Arial" charset="0"/>
              </a:defRPr>
            </a:lvl4pPr>
            <a:lvl5pPr algn="l" rtl="0" eaLnBrk="1" fontAlgn="base" hangingPunct="1">
              <a:spcBef>
                <a:spcPct val="0"/>
              </a:spcBef>
              <a:spcAft>
                <a:spcPct val="0"/>
              </a:spcAft>
              <a:defRPr kumimoji="1" sz="3800" b="1">
                <a:solidFill>
                  <a:schemeClr val="tx1"/>
                </a:solidFill>
                <a:latin typeface="Arial" charset="0"/>
              </a:defRPr>
            </a:lvl5pPr>
            <a:lvl6pPr marL="457200" algn="l" rtl="0" eaLnBrk="1" fontAlgn="base" hangingPunct="1">
              <a:spcBef>
                <a:spcPct val="0"/>
              </a:spcBef>
              <a:spcAft>
                <a:spcPct val="0"/>
              </a:spcAft>
              <a:defRPr kumimoji="1" sz="3800" b="1">
                <a:solidFill>
                  <a:schemeClr val="tx1"/>
                </a:solidFill>
                <a:latin typeface="Arial" charset="0"/>
              </a:defRPr>
            </a:lvl6pPr>
            <a:lvl7pPr marL="914400" algn="l" rtl="0" eaLnBrk="1" fontAlgn="base" hangingPunct="1">
              <a:spcBef>
                <a:spcPct val="0"/>
              </a:spcBef>
              <a:spcAft>
                <a:spcPct val="0"/>
              </a:spcAft>
              <a:defRPr kumimoji="1" sz="3800" b="1">
                <a:solidFill>
                  <a:schemeClr val="tx1"/>
                </a:solidFill>
                <a:latin typeface="Arial" charset="0"/>
              </a:defRPr>
            </a:lvl7pPr>
            <a:lvl8pPr marL="1371600" algn="l" rtl="0" eaLnBrk="1" fontAlgn="base" hangingPunct="1">
              <a:spcBef>
                <a:spcPct val="0"/>
              </a:spcBef>
              <a:spcAft>
                <a:spcPct val="0"/>
              </a:spcAft>
              <a:defRPr kumimoji="1" sz="3800" b="1">
                <a:solidFill>
                  <a:schemeClr val="tx1"/>
                </a:solidFill>
                <a:latin typeface="Arial" charset="0"/>
              </a:defRPr>
            </a:lvl8pPr>
            <a:lvl9pPr marL="1828800" algn="l" rtl="0" eaLnBrk="1" fontAlgn="base" hangingPunct="1">
              <a:spcBef>
                <a:spcPct val="0"/>
              </a:spcBef>
              <a:spcAft>
                <a:spcPct val="0"/>
              </a:spcAft>
              <a:defRPr kumimoji="1" sz="3800" b="1">
                <a:solidFill>
                  <a:schemeClr val="tx1"/>
                </a:solidFill>
                <a:latin typeface="Arial" charset="0"/>
              </a:defRPr>
            </a:lvl9pPr>
          </a:lstStyle>
          <a:p>
            <a:pPr algn="ctr"/>
            <a:r>
              <a:rPr lang="en-US" sz="9600" b="0" dirty="0">
                <a:solidFill>
                  <a:srgbClr val="111113"/>
                </a:solidFill>
                <a:latin typeface="+mn-lt"/>
                <a:ea typeface="Arial" charset="0"/>
                <a:cs typeface="Arial" charset="0"/>
              </a:rPr>
              <a:t>Kaizen</a:t>
            </a:r>
          </a:p>
        </p:txBody>
      </p:sp>
      <p:sp>
        <p:nvSpPr>
          <p:cNvPr id="5" name="Subtitle 2"/>
          <p:cNvSpPr txBox="1">
            <a:spLocks/>
          </p:cNvSpPr>
          <p:nvPr/>
        </p:nvSpPr>
        <p:spPr bwMode="auto">
          <a:xfrm>
            <a:off x="0" y="331470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rgbClr val="FF0000"/>
              </a:buClr>
              <a:buSzPct val="70000"/>
              <a:buFont typeface="Monotype Sorts" charset="2"/>
              <a:buChar char="n"/>
              <a:defRPr kumimoji="1" sz="2800" b="1">
                <a:solidFill>
                  <a:schemeClr val="tx1"/>
                </a:solidFill>
                <a:latin typeface="+mn-lt"/>
                <a:ea typeface="+mn-ea"/>
                <a:cs typeface="+mn-cs"/>
              </a:defRPr>
            </a:lvl1pPr>
            <a:lvl2pPr marL="742950" indent="-285750" algn="l" rtl="0" eaLnBrk="1" fontAlgn="base" hangingPunct="1">
              <a:spcBef>
                <a:spcPct val="20000"/>
              </a:spcBef>
              <a:spcAft>
                <a:spcPct val="0"/>
              </a:spcAft>
              <a:buClr>
                <a:srgbClr val="FF0000"/>
              </a:buClr>
              <a:buSzPct val="65000"/>
              <a:buFont typeface="Monotype Sorts" charset="2"/>
              <a:buChar char="n"/>
              <a:defRPr kumimoji="1" sz="2400">
                <a:solidFill>
                  <a:schemeClr val="tx1"/>
                </a:solidFill>
                <a:latin typeface="+mn-lt"/>
              </a:defRPr>
            </a:lvl2pPr>
            <a:lvl3pPr marL="1143000" indent="-228600" algn="l" rtl="0" eaLnBrk="1" fontAlgn="base" hangingPunct="1">
              <a:spcBef>
                <a:spcPct val="20000"/>
              </a:spcBef>
              <a:spcAft>
                <a:spcPct val="0"/>
              </a:spcAft>
              <a:buClr>
                <a:srgbClr val="FF0000"/>
              </a:buClr>
              <a:buSzPct val="65000"/>
              <a:buFont typeface="Monotype Sorts" charset="2"/>
              <a:buChar char="n"/>
              <a:defRPr kumimoji="1" sz="2400">
                <a:solidFill>
                  <a:schemeClr val="tx1"/>
                </a:solidFill>
                <a:latin typeface="+mn-lt"/>
              </a:defRPr>
            </a:lvl3pPr>
            <a:lvl4pPr marL="1600200" indent="-228600" algn="l" rtl="0" eaLnBrk="1" fontAlgn="base" hangingPunct="1">
              <a:spcBef>
                <a:spcPct val="20000"/>
              </a:spcBef>
              <a:spcAft>
                <a:spcPct val="0"/>
              </a:spcAft>
              <a:buClr>
                <a:srgbClr val="FF0000"/>
              </a:buClr>
              <a:buSzPct val="65000"/>
              <a:buFont typeface="Monotype Sorts" charset="2"/>
              <a:buChar char="n"/>
              <a:defRPr kumimoji="1" sz="2000">
                <a:solidFill>
                  <a:schemeClr val="tx1"/>
                </a:solidFill>
                <a:latin typeface="+mn-lt"/>
              </a:defRPr>
            </a:lvl4pPr>
            <a:lvl5pPr marL="2057400" indent="-228600" algn="l" rtl="0" eaLnBrk="1" fontAlgn="base" hangingPunct="1">
              <a:spcBef>
                <a:spcPct val="20000"/>
              </a:spcBef>
              <a:spcAft>
                <a:spcPct val="0"/>
              </a:spcAft>
              <a:buClr>
                <a:srgbClr val="FF0000"/>
              </a:buClr>
              <a:buSzPct val="65000"/>
              <a:buFont typeface="Monotype Sorts" charset="2"/>
              <a:buChar char="n"/>
              <a:defRPr kumimoji="1" sz="2000">
                <a:solidFill>
                  <a:schemeClr val="tx1"/>
                </a:solidFill>
                <a:latin typeface="+mn-lt"/>
              </a:defRPr>
            </a:lvl5pPr>
            <a:lvl6pPr marL="2514600" indent="-228600" algn="l" rtl="0" eaLnBrk="1" fontAlgn="base" hangingPunct="1">
              <a:spcBef>
                <a:spcPct val="20000"/>
              </a:spcBef>
              <a:spcAft>
                <a:spcPct val="0"/>
              </a:spcAft>
              <a:buClr>
                <a:srgbClr val="FF0000"/>
              </a:buClr>
              <a:buSzPct val="65000"/>
              <a:buFont typeface="Monotype Sorts" pitchFamily="2" charset="2"/>
              <a:buChar char="n"/>
              <a:defRPr kumimoji="1" sz="2000">
                <a:solidFill>
                  <a:schemeClr val="tx1"/>
                </a:solidFill>
                <a:latin typeface="+mn-lt"/>
              </a:defRPr>
            </a:lvl6pPr>
            <a:lvl7pPr marL="2971800" indent="-228600" algn="l" rtl="0" eaLnBrk="1" fontAlgn="base" hangingPunct="1">
              <a:spcBef>
                <a:spcPct val="20000"/>
              </a:spcBef>
              <a:spcAft>
                <a:spcPct val="0"/>
              </a:spcAft>
              <a:buClr>
                <a:srgbClr val="FF0000"/>
              </a:buClr>
              <a:buSzPct val="65000"/>
              <a:buFont typeface="Monotype Sorts" pitchFamily="2" charset="2"/>
              <a:buChar char="n"/>
              <a:defRPr kumimoji="1" sz="2000">
                <a:solidFill>
                  <a:schemeClr val="tx1"/>
                </a:solidFill>
                <a:latin typeface="+mn-lt"/>
              </a:defRPr>
            </a:lvl7pPr>
            <a:lvl8pPr marL="3429000" indent="-228600" algn="l" rtl="0" eaLnBrk="1" fontAlgn="base" hangingPunct="1">
              <a:spcBef>
                <a:spcPct val="20000"/>
              </a:spcBef>
              <a:spcAft>
                <a:spcPct val="0"/>
              </a:spcAft>
              <a:buClr>
                <a:srgbClr val="FF0000"/>
              </a:buClr>
              <a:buSzPct val="65000"/>
              <a:buFont typeface="Monotype Sorts" pitchFamily="2" charset="2"/>
              <a:buChar char="n"/>
              <a:defRPr kumimoji="1" sz="2000">
                <a:solidFill>
                  <a:schemeClr val="tx1"/>
                </a:solidFill>
                <a:latin typeface="+mn-lt"/>
              </a:defRPr>
            </a:lvl8pPr>
            <a:lvl9pPr marL="3886200" indent="-228600" algn="l" rtl="0" eaLnBrk="1" fontAlgn="base" hangingPunct="1">
              <a:spcBef>
                <a:spcPct val="20000"/>
              </a:spcBef>
              <a:spcAft>
                <a:spcPct val="0"/>
              </a:spcAft>
              <a:buClr>
                <a:srgbClr val="FF0000"/>
              </a:buClr>
              <a:buSzPct val="65000"/>
              <a:buFont typeface="Monotype Sorts" pitchFamily="2" charset="2"/>
              <a:buChar char="n"/>
              <a:defRPr kumimoji="1" sz="2000">
                <a:solidFill>
                  <a:schemeClr val="tx1"/>
                </a:solidFill>
                <a:latin typeface="+mn-lt"/>
              </a:defRPr>
            </a:lvl9pPr>
          </a:lstStyle>
          <a:p>
            <a:pPr marL="0" indent="0" algn="ctr">
              <a:buNone/>
            </a:pPr>
            <a:r>
              <a:rPr lang="en-US" sz="2000" b="0" dirty="0">
                <a:ea typeface="Arial" charset="0"/>
                <a:cs typeface="Arial" charset="0"/>
              </a:rPr>
              <a:t>Training for Operational Excellence</a:t>
            </a:r>
          </a:p>
        </p:txBody>
      </p:sp>
    </p:spTree>
    <p:extLst>
      <p:ext uri="{BB962C8B-B14F-4D97-AF65-F5344CB8AC3E}">
        <p14:creationId xmlns:p14="http://schemas.microsoft.com/office/powerpoint/2010/main" val="11995565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7A44C29-9308-D44B-B454-5769B5CE004B}"/>
              </a:ext>
            </a:extLst>
          </p:cNvPr>
          <p:cNvSpPr txBox="1">
            <a:spLocks noChangeArrowheads="1"/>
          </p:cNvSpPr>
          <p:nvPr/>
        </p:nvSpPr>
        <p:spPr bwMode="auto">
          <a:xfrm>
            <a:off x="365760" y="1371600"/>
            <a:ext cx="8595360" cy="2468880"/>
          </a:xfrm>
          <a:prstGeom prst="rect">
            <a:avLst/>
          </a:prstGeom>
          <a:noFill/>
          <a:ln>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sz="2800" dirty="0">
                <a:solidFill>
                  <a:schemeClr val="bg1">
                    <a:lumMod val="75000"/>
                  </a:schemeClr>
                </a:solidFill>
              </a:rPr>
              <a:t>Introduction to Kaizen</a:t>
            </a:r>
          </a:p>
          <a:p>
            <a:pPr>
              <a:lnSpc>
                <a:spcPct val="90000"/>
              </a:lnSpc>
            </a:pPr>
            <a:r>
              <a:rPr lang="en-US" sz="2800" dirty="0">
                <a:solidFill>
                  <a:schemeClr val="bg1">
                    <a:lumMod val="75000"/>
                  </a:schemeClr>
                </a:solidFill>
              </a:rPr>
              <a:t>Teamwork</a:t>
            </a:r>
            <a:endParaRPr lang="en-US" sz="1200" dirty="0">
              <a:solidFill>
                <a:schemeClr val="bg1">
                  <a:lumMod val="75000"/>
                </a:schemeClr>
              </a:solidFill>
            </a:endParaRPr>
          </a:p>
          <a:p>
            <a:pPr>
              <a:lnSpc>
                <a:spcPct val="90000"/>
              </a:lnSpc>
            </a:pPr>
            <a:r>
              <a:rPr lang="en-US" sz="2800" dirty="0"/>
              <a:t>Improvement Strategy</a:t>
            </a:r>
          </a:p>
          <a:p>
            <a:pPr>
              <a:lnSpc>
                <a:spcPct val="90000"/>
              </a:lnSpc>
            </a:pPr>
            <a:r>
              <a:rPr lang="en-US" sz="2800" dirty="0"/>
              <a:t>PDCA - the Practice of Kaizen</a:t>
            </a:r>
          </a:p>
        </p:txBody>
      </p:sp>
      <p:sp>
        <p:nvSpPr>
          <p:cNvPr id="3" name="Text Box 3">
            <a:extLst>
              <a:ext uri="{FF2B5EF4-FFF2-40B4-BE49-F238E27FC236}">
                <a16:creationId xmlns:a16="http://schemas.microsoft.com/office/drawing/2014/main" id="{6A80A030-84A5-604D-8740-58B7D19FA2E3}"/>
              </a:ext>
            </a:extLst>
          </p:cNvPr>
          <p:cNvSpPr txBox="1">
            <a:spLocks noChangeArrowheads="1"/>
          </p:cNvSpPr>
          <p:nvPr/>
        </p:nvSpPr>
        <p:spPr bwMode="auto">
          <a:xfrm>
            <a:off x="274320" y="274320"/>
            <a:ext cx="8778240" cy="731520"/>
          </a:xfrm>
          <a:prstGeom prst="rect">
            <a:avLst/>
          </a:prstGeom>
          <a:noFill/>
          <a:ln w="76200">
            <a:noFill/>
            <a:miter lim="800000"/>
            <a:headEnd/>
            <a:tailEnd/>
          </a:ln>
        </p:spPr>
        <p:txBody>
          <a:bodyPr wrap="square" anchor="ctr">
            <a:spAutoFit/>
          </a:bodyPr>
          <a:lstStyle/>
          <a:p>
            <a:pPr algn="ctr" eaLnBrk="0" hangingPunct="0">
              <a:spcBef>
                <a:spcPct val="50000"/>
              </a:spcBef>
            </a:pPr>
            <a:r>
              <a:rPr lang="en-US" sz="4000" dirty="0"/>
              <a:t>Agenda</a:t>
            </a:r>
          </a:p>
        </p:txBody>
      </p:sp>
      <p:sp>
        <p:nvSpPr>
          <p:cNvPr id="4" name="Title 6">
            <a:extLst>
              <a:ext uri="{FF2B5EF4-FFF2-40B4-BE49-F238E27FC236}">
                <a16:creationId xmlns:a16="http://schemas.microsoft.com/office/drawing/2014/main" id="{45219FF3-D112-8440-B8C0-CE763E222C78}"/>
              </a:ext>
            </a:extLst>
          </p:cNvPr>
          <p:cNvSpPr txBox="1">
            <a:spLocks/>
          </p:cNvSpPr>
          <p:nvPr/>
        </p:nvSpPr>
        <p:spPr bwMode="auto">
          <a:xfrm>
            <a:off x="4572000" y="15275"/>
            <a:ext cx="223678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3800" b="1">
                <a:solidFill>
                  <a:schemeClr val="tx1"/>
                </a:solidFill>
                <a:latin typeface="+mj-lt"/>
                <a:ea typeface="+mj-ea"/>
                <a:cs typeface="+mj-cs"/>
              </a:defRPr>
            </a:lvl1pPr>
            <a:lvl2pPr algn="l" rtl="0" eaLnBrk="1" fontAlgn="base" hangingPunct="1">
              <a:spcBef>
                <a:spcPct val="0"/>
              </a:spcBef>
              <a:spcAft>
                <a:spcPct val="0"/>
              </a:spcAft>
              <a:defRPr kumimoji="1" sz="3800" b="1">
                <a:solidFill>
                  <a:schemeClr val="tx1"/>
                </a:solidFill>
                <a:latin typeface="Arial" charset="0"/>
              </a:defRPr>
            </a:lvl2pPr>
            <a:lvl3pPr algn="l" rtl="0" eaLnBrk="1" fontAlgn="base" hangingPunct="1">
              <a:spcBef>
                <a:spcPct val="0"/>
              </a:spcBef>
              <a:spcAft>
                <a:spcPct val="0"/>
              </a:spcAft>
              <a:defRPr kumimoji="1" sz="3800" b="1">
                <a:solidFill>
                  <a:schemeClr val="tx1"/>
                </a:solidFill>
                <a:latin typeface="Arial" charset="0"/>
              </a:defRPr>
            </a:lvl3pPr>
            <a:lvl4pPr algn="l" rtl="0" eaLnBrk="1" fontAlgn="base" hangingPunct="1">
              <a:spcBef>
                <a:spcPct val="0"/>
              </a:spcBef>
              <a:spcAft>
                <a:spcPct val="0"/>
              </a:spcAft>
              <a:defRPr kumimoji="1" sz="3800" b="1">
                <a:solidFill>
                  <a:schemeClr val="tx1"/>
                </a:solidFill>
                <a:latin typeface="Arial" charset="0"/>
              </a:defRPr>
            </a:lvl4pPr>
            <a:lvl5pPr algn="l" rtl="0" eaLnBrk="1" fontAlgn="base" hangingPunct="1">
              <a:spcBef>
                <a:spcPct val="0"/>
              </a:spcBef>
              <a:spcAft>
                <a:spcPct val="0"/>
              </a:spcAft>
              <a:defRPr kumimoji="1" sz="3800" b="1">
                <a:solidFill>
                  <a:schemeClr val="tx1"/>
                </a:solidFill>
                <a:latin typeface="Arial" charset="0"/>
              </a:defRPr>
            </a:lvl5pPr>
            <a:lvl6pPr marL="457200" algn="l" rtl="0" eaLnBrk="1" fontAlgn="base" hangingPunct="1">
              <a:spcBef>
                <a:spcPct val="0"/>
              </a:spcBef>
              <a:spcAft>
                <a:spcPct val="0"/>
              </a:spcAft>
              <a:defRPr kumimoji="1" sz="3800" b="1">
                <a:solidFill>
                  <a:schemeClr val="tx1"/>
                </a:solidFill>
                <a:latin typeface="Arial" charset="0"/>
              </a:defRPr>
            </a:lvl6pPr>
            <a:lvl7pPr marL="914400" algn="l" rtl="0" eaLnBrk="1" fontAlgn="base" hangingPunct="1">
              <a:spcBef>
                <a:spcPct val="0"/>
              </a:spcBef>
              <a:spcAft>
                <a:spcPct val="0"/>
              </a:spcAft>
              <a:defRPr kumimoji="1" sz="3800" b="1">
                <a:solidFill>
                  <a:schemeClr val="tx1"/>
                </a:solidFill>
                <a:latin typeface="Arial" charset="0"/>
              </a:defRPr>
            </a:lvl7pPr>
            <a:lvl8pPr marL="1371600" algn="l" rtl="0" eaLnBrk="1" fontAlgn="base" hangingPunct="1">
              <a:spcBef>
                <a:spcPct val="0"/>
              </a:spcBef>
              <a:spcAft>
                <a:spcPct val="0"/>
              </a:spcAft>
              <a:defRPr kumimoji="1" sz="3800" b="1">
                <a:solidFill>
                  <a:schemeClr val="tx1"/>
                </a:solidFill>
                <a:latin typeface="Arial" charset="0"/>
              </a:defRPr>
            </a:lvl8pPr>
            <a:lvl9pPr marL="1828800" algn="l" rtl="0" eaLnBrk="1" fontAlgn="base" hangingPunct="1">
              <a:spcBef>
                <a:spcPct val="0"/>
              </a:spcBef>
              <a:spcAft>
                <a:spcPct val="0"/>
              </a:spcAft>
              <a:defRPr kumimoji="1" sz="3800" b="1">
                <a:solidFill>
                  <a:schemeClr val="tx1"/>
                </a:solidFill>
                <a:latin typeface="Arial" charset="0"/>
              </a:defRPr>
            </a:lvl9pPr>
          </a:lstStyle>
          <a:p>
            <a:pPr defTabSz="914400"/>
            <a:r>
              <a:rPr lang="en-US" sz="1200" b="0" kern="0" dirty="0">
                <a:solidFill>
                  <a:schemeClr val="bg1"/>
                </a:solidFill>
              </a:rPr>
              <a:t>Agenda</a:t>
            </a:r>
          </a:p>
        </p:txBody>
      </p:sp>
    </p:spTree>
    <p:extLst>
      <p:ext uri="{BB962C8B-B14F-4D97-AF65-F5344CB8AC3E}">
        <p14:creationId xmlns:p14="http://schemas.microsoft.com/office/powerpoint/2010/main" val="14808031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274320"/>
            <a:ext cx="8595360" cy="731520"/>
          </a:xfrm>
        </p:spPr>
        <p:txBody>
          <a:bodyPr>
            <a:noAutofit/>
          </a:bodyPr>
          <a:lstStyle/>
          <a:p>
            <a:pPr algn="ctr"/>
            <a:r>
              <a:rPr lang="en-US" sz="4000" dirty="0"/>
              <a:t>Unifying the Improvement Process</a:t>
            </a:r>
          </a:p>
        </p:txBody>
      </p:sp>
      <p:grpSp>
        <p:nvGrpSpPr>
          <p:cNvPr id="4" name="Group 3">
            <a:extLst>
              <a:ext uri="{FF2B5EF4-FFF2-40B4-BE49-F238E27FC236}">
                <a16:creationId xmlns:a16="http://schemas.microsoft.com/office/drawing/2014/main" id="{741874E5-A166-7545-8A29-24550E015672}"/>
              </a:ext>
            </a:extLst>
          </p:cNvPr>
          <p:cNvGrpSpPr/>
          <p:nvPr/>
        </p:nvGrpSpPr>
        <p:grpSpPr>
          <a:xfrm>
            <a:off x="929640" y="1444043"/>
            <a:ext cx="7467600" cy="3969913"/>
            <a:chOff x="929640" y="1444043"/>
            <a:chExt cx="7467600" cy="3969913"/>
          </a:xfrm>
        </p:grpSpPr>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788" b="9428"/>
            <a:stretch/>
          </p:blipFill>
          <p:spPr bwMode="auto">
            <a:xfrm>
              <a:off x="2397303" y="1444043"/>
              <a:ext cx="5999937" cy="39699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2" name="Right Arrow 11"/>
            <p:cNvSpPr/>
            <p:nvPr/>
          </p:nvSpPr>
          <p:spPr>
            <a:xfrm>
              <a:off x="929640" y="4714004"/>
              <a:ext cx="1587227" cy="523394"/>
            </a:xfrm>
            <a:prstGeom prst="rightArrow">
              <a:avLst/>
            </a:prstGeom>
            <a:solidFill>
              <a:srgbClr val="EEA8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Daily Actions</a:t>
              </a:r>
            </a:p>
          </p:txBody>
        </p:sp>
        <p:sp>
          <p:nvSpPr>
            <p:cNvPr id="13" name="Right Arrow 12"/>
            <p:cNvSpPr/>
            <p:nvPr/>
          </p:nvSpPr>
          <p:spPr>
            <a:xfrm>
              <a:off x="929640" y="4063038"/>
              <a:ext cx="1587227" cy="523394"/>
            </a:xfrm>
            <a:prstGeom prst="rightArrow">
              <a:avLst/>
            </a:prstGeom>
            <a:solidFill>
              <a:srgbClr val="66B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Execution Results</a:t>
              </a:r>
            </a:p>
          </p:txBody>
        </p:sp>
        <p:sp>
          <p:nvSpPr>
            <p:cNvPr id="14" name="Right Arrow 13"/>
            <p:cNvSpPr/>
            <p:nvPr/>
          </p:nvSpPr>
          <p:spPr>
            <a:xfrm>
              <a:off x="929640" y="3459532"/>
              <a:ext cx="1587227" cy="523394"/>
            </a:xfrm>
            <a:prstGeom prst="rightArrow">
              <a:avLst/>
            </a:prstGeom>
            <a:solidFill>
              <a:srgbClr val="7B2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Tactical Plan</a:t>
              </a:r>
            </a:p>
          </p:txBody>
        </p:sp>
        <p:sp>
          <p:nvSpPr>
            <p:cNvPr id="15" name="Right Arrow 14"/>
            <p:cNvSpPr/>
            <p:nvPr/>
          </p:nvSpPr>
          <p:spPr>
            <a:xfrm>
              <a:off x="929640" y="2835844"/>
              <a:ext cx="1587227" cy="523394"/>
            </a:xfrm>
            <a:prstGeom prst="rightArrow">
              <a:avLst/>
            </a:prstGeom>
            <a:solidFill>
              <a:srgbClr val="90C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Direction</a:t>
              </a:r>
            </a:p>
          </p:txBody>
        </p:sp>
        <p:sp>
          <p:nvSpPr>
            <p:cNvPr id="16" name="Right Arrow 15"/>
            <p:cNvSpPr/>
            <p:nvPr/>
          </p:nvSpPr>
          <p:spPr>
            <a:xfrm>
              <a:off x="929640" y="2210683"/>
              <a:ext cx="1587227" cy="523394"/>
            </a:xfrm>
            <a:prstGeom prst="rightArrow">
              <a:avLst/>
            </a:prstGeom>
            <a:solidFill>
              <a:srgbClr val="CD53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True North</a:t>
              </a:r>
            </a:p>
          </p:txBody>
        </p:sp>
      </p:grpSp>
      <p:sp>
        <p:nvSpPr>
          <p:cNvPr id="10" name="Title 6">
            <a:extLst>
              <a:ext uri="{FF2B5EF4-FFF2-40B4-BE49-F238E27FC236}">
                <a16:creationId xmlns:a16="http://schemas.microsoft.com/office/drawing/2014/main" id="{9F5B8385-B2D5-624C-948D-9B8475785DEA}"/>
              </a:ext>
            </a:extLst>
          </p:cNvPr>
          <p:cNvSpPr txBox="1">
            <a:spLocks/>
          </p:cNvSpPr>
          <p:nvPr/>
        </p:nvSpPr>
        <p:spPr bwMode="auto">
          <a:xfrm>
            <a:off x="4572000" y="18288"/>
            <a:ext cx="223678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3800" b="1">
                <a:solidFill>
                  <a:schemeClr val="tx1"/>
                </a:solidFill>
                <a:latin typeface="+mj-lt"/>
                <a:ea typeface="+mj-ea"/>
                <a:cs typeface="+mj-cs"/>
              </a:defRPr>
            </a:lvl1pPr>
            <a:lvl2pPr algn="l" rtl="0" eaLnBrk="1" fontAlgn="base" hangingPunct="1">
              <a:spcBef>
                <a:spcPct val="0"/>
              </a:spcBef>
              <a:spcAft>
                <a:spcPct val="0"/>
              </a:spcAft>
              <a:defRPr kumimoji="1" sz="3800" b="1">
                <a:solidFill>
                  <a:schemeClr val="tx1"/>
                </a:solidFill>
                <a:latin typeface="Arial" charset="0"/>
              </a:defRPr>
            </a:lvl2pPr>
            <a:lvl3pPr algn="l" rtl="0" eaLnBrk="1" fontAlgn="base" hangingPunct="1">
              <a:spcBef>
                <a:spcPct val="0"/>
              </a:spcBef>
              <a:spcAft>
                <a:spcPct val="0"/>
              </a:spcAft>
              <a:defRPr kumimoji="1" sz="3800" b="1">
                <a:solidFill>
                  <a:schemeClr val="tx1"/>
                </a:solidFill>
                <a:latin typeface="Arial" charset="0"/>
              </a:defRPr>
            </a:lvl3pPr>
            <a:lvl4pPr algn="l" rtl="0" eaLnBrk="1" fontAlgn="base" hangingPunct="1">
              <a:spcBef>
                <a:spcPct val="0"/>
              </a:spcBef>
              <a:spcAft>
                <a:spcPct val="0"/>
              </a:spcAft>
              <a:defRPr kumimoji="1" sz="3800" b="1">
                <a:solidFill>
                  <a:schemeClr val="tx1"/>
                </a:solidFill>
                <a:latin typeface="Arial" charset="0"/>
              </a:defRPr>
            </a:lvl4pPr>
            <a:lvl5pPr algn="l" rtl="0" eaLnBrk="1" fontAlgn="base" hangingPunct="1">
              <a:spcBef>
                <a:spcPct val="0"/>
              </a:spcBef>
              <a:spcAft>
                <a:spcPct val="0"/>
              </a:spcAft>
              <a:defRPr kumimoji="1" sz="3800" b="1">
                <a:solidFill>
                  <a:schemeClr val="tx1"/>
                </a:solidFill>
                <a:latin typeface="Arial" charset="0"/>
              </a:defRPr>
            </a:lvl5pPr>
            <a:lvl6pPr marL="457200" algn="l" rtl="0" eaLnBrk="1" fontAlgn="base" hangingPunct="1">
              <a:spcBef>
                <a:spcPct val="0"/>
              </a:spcBef>
              <a:spcAft>
                <a:spcPct val="0"/>
              </a:spcAft>
              <a:defRPr kumimoji="1" sz="3800" b="1">
                <a:solidFill>
                  <a:schemeClr val="tx1"/>
                </a:solidFill>
                <a:latin typeface="Arial" charset="0"/>
              </a:defRPr>
            </a:lvl6pPr>
            <a:lvl7pPr marL="914400" algn="l" rtl="0" eaLnBrk="1" fontAlgn="base" hangingPunct="1">
              <a:spcBef>
                <a:spcPct val="0"/>
              </a:spcBef>
              <a:spcAft>
                <a:spcPct val="0"/>
              </a:spcAft>
              <a:defRPr kumimoji="1" sz="3800" b="1">
                <a:solidFill>
                  <a:schemeClr val="tx1"/>
                </a:solidFill>
                <a:latin typeface="Arial" charset="0"/>
              </a:defRPr>
            </a:lvl7pPr>
            <a:lvl8pPr marL="1371600" algn="l" rtl="0" eaLnBrk="1" fontAlgn="base" hangingPunct="1">
              <a:spcBef>
                <a:spcPct val="0"/>
              </a:spcBef>
              <a:spcAft>
                <a:spcPct val="0"/>
              </a:spcAft>
              <a:defRPr kumimoji="1" sz="3800" b="1">
                <a:solidFill>
                  <a:schemeClr val="tx1"/>
                </a:solidFill>
                <a:latin typeface="Arial" charset="0"/>
              </a:defRPr>
            </a:lvl8pPr>
            <a:lvl9pPr marL="1828800" algn="l" rtl="0" eaLnBrk="1" fontAlgn="base" hangingPunct="1">
              <a:spcBef>
                <a:spcPct val="0"/>
              </a:spcBef>
              <a:spcAft>
                <a:spcPct val="0"/>
              </a:spcAft>
              <a:defRPr kumimoji="1" sz="3800" b="1">
                <a:solidFill>
                  <a:schemeClr val="tx1"/>
                </a:solidFill>
                <a:latin typeface="Arial" charset="0"/>
              </a:defRPr>
            </a:lvl9pPr>
          </a:lstStyle>
          <a:p>
            <a:pPr defTabSz="914400"/>
            <a:r>
              <a:rPr lang="en-US" sz="1200" b="0" kern="0" dirty="0">
                <a:solidFill>
                  <a:schemeClr val="bg1"/>
                </a:solidFill>
              </a:rPr>
              <a:t>Improvement Strategy</a:t>
            </a:r>
          </a:p>
        </p:txBody>
      </p:sp>
    </p:spTree>
    <p:extLst>
      <p:ext uri="{BB962C8B-B14F-4D97-AF65-F5344CB8AC3E}">
        <p14:creationId xmlns:p14="http://schemas.microsoft.com/office/powerpoint/2010/main" val="39882391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26571" y="457200"/>
            <a:ext cx="8618992" cy="757646"/>
          </a:xfrm>
          <a:prstGeom prst="rect">
            <a:avLst/>
          </a:prstGeom>
        </p:spPr>
        <p:txBody>
          <a:bodyPr/>
          <a:lstStyle>
            <a:lvl1pPr algn="ctr" defTabSz="342900" rtl="0" eaLnBrk="1" fontAlgn="base" hangingPunct="1">
              <a:spcBef>
                <a:spcPct val="0"/>
              </a:spcBef>
              <a:spcAft>
                <a:spcPct val="0"/>
              </a:spcAft>
              <a:defRPr sz="3300" kern="1200">
                <a:solidFill>
                  <a:schemeClr val="tx1"/>
                </a:solidFill>
                <a:latin typeface="+mj-lt"/>
                <a:ea typeface="ＭＳ Ｐゴシック" charset="0"/>
                <a:cs typeface="ＭＳ Ｐゴシック" charset="0"/>
              </a:defRPr>
            </a:lvl1pPr>
            <a:lvl2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2pPr>
            <a:lvl3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3pPr>
            <a:lvl4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4pPr>
            <a:lvl5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a:lstStyle>
          <a:p>
            <a:r>
              <a:rPr lang="en-US" sz="3200" dirty="0">
                <a:latin typeface="+mn-lt"/>
                <a:ea typeface="Arial" charset="0"/>
                <a:cs typeface="Arial" charset="0"/>
              </a:rPr>
              <a:t>Improvement Method</a:t>
            </a:r>
          </a:p>
        </p:txBody>
      </p:sp>
      <p:sp>
        <p:nvSpPr>
          <p:cNvPr id="6" name="TextBox 5"/>
          <p:cNvSpPr txBox="1"/>
          <p:nvPr/>
        </p:nvSpPr>
        <p:spPr>
          <a:xfrm>
            <a:off x="2629930" y="5443097"/>
            <a:ext cx="3884140" cy="400110"/>
          </a:xfrm>
          <a:prstGeom prst="rect">
            <a:avLst/>
          </a:prstGeom>
          <a:noFill/>
        </p:spPr>
        <p:txBody>
          <a:bodyPr wrap="none" rtlCol="0">
            <a:spAutoFit/>
          </a:bodyPr>
          <a:lstStyle/>
          <a:p>
            <a:pPr algn="ctr"/>
            <a:r>
              <a:rPr lang="en-US" sz="2000" b="1" dirty="0">
                <a:ea typeface="Arial" charset="0"/>
                <a:cs typeface="Arial" charset="0"/>
              </a:rPr>
              <a:t>Failure is proof that you are trying!</a:t>
            </a:r>
          </a:p>
        </p:txBody>
      </p:sp>
      <p:sp>
        <p:nvSpPr>
          <p:cNvPr id="7" name="Title 6">
            <a:extLst>
              <a:ext uri="{FF2B5EF4-FFF2-40B4-BE49-F238E27FC236}">
                <a16:creationId xmlns:a16="http://schemas.microsoft.com/office/drawing/2014/main" id="{165D5853-73B5-1C47-A8DE-1D171D5E7B38}"/>
              </a:ext>
            </a:extLst>
          </p:cNvPr>
          <p:cNvSpPr txBox="1">
            <a:spLocks/>
          </p:cNvSpPr>
          <p:nvPr/>
        </p:nvSpPr>
        <p:spPr bwMode="auto">
          <a:xfrm>
            <a:off x="4572000" y="18288"/>
            <a:ext cx="223678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3800" b="1">
                <a:solidFill>
                  <a:schemeClr val="tx1"/>
                </a:solidFill>
                <a:latin typeface="+mj-lt"/>
                <a:ea typeface="+mj-ea"/>
                <a:cs typeface="+mj-cs"/>
              </a:defRPr>
            </a:lvl1pPr>
            <a:lvl2pPr algn="l" rtl="0" eaLnBrk="1" fontAlgn="base" hangingPunct="1">
              <a:spcBef>
                <a:spcPct val="0"/>
              </a:spcBef>
              <a:spcAft>
                <a:spcPct val="0"/>
              </a:spcAft>
              <a:defRPr kumimoji="1" sz="3800" b="1">
                <a:solidFill>
                  <a:schemeClr val="tx1"/>
                </a:solidFill>
                <a:latin typeface="Arial" charset="0"/>
              </a:defRPr>
            </a:lvl2pPr>
            <a:lvl3pPr algn="l" rtl="0" eaLnBrk="1" fontAlgn="base" hangingPunct="1">
              <a:spcBef>
                <a:spcPct val="0"/>
              </a:spcBef>
              <a:spcAft>
                <a:spcPct val="0"/>
              </a:spcAft>
              <a:defRPr kumimoji="1" sz="3800" b="1">
                <a:solidFill>
                  <a:schemeClr val="tx1"/>
                </a:solidFill>
                <a:latin typeface="Arial" charset="0"/>
              </a:defRPr>
            </a:lvl3pPr>
            <a:lvl4pPr algn="l" rtl="0" eaLnBrk="1" fontAlgn="base" hangingPunct="1">
              <a:spcBef>
                <a:spcPct val="0"/>
              </a:spcBef>
              <a:spcAft>
                <a:spcPct val="0"/>
              </a:spcAft>
              <a:defRPr kumimoji="1" sz="3800" b="1">
                <a:solidFill>
                  <a:schemeClr val="tx1"/>
                </a:solidFill>
                <a:latin typeface="Arial" charset="0"/>
              </a:defRPr>
            </a:lvl4pPr>
            <a:lvl5pPr algn="l" rtl="0" eaLnBrk="1" fontAlgn="base" hangingPunct="1">
              <a:spcBef>
                <a:spcPct val="0"/>
              </a:spcBef>
              <a:spcAft>
                <a:spcPct val="0"/>
              </a:spcAft>
              <a:defRPr kumimoji="1" sz="3800" b="1">
                <a:solidFill>
                  <a:schemeClr val="tx1"/>
                </a:solidFill>
                <a:latin typeface="Arial" charset="0"/>
              </a:defRPr>
            </a:lvl5pPr>
            <a:lvl6pPr marL="457200" algn="l" rtl="0" eaLnBrk="1" fontAlgn="base" hangingPunct="1">
              <a:spcBef>
                <a:spcPct val="0"/>
              </a:spcBef>
              <a:spcAft>
                <a:spcPct val="0"/>
              </a:spcAft>
              <a:defRPr kumimoji="1" sz="3800" b="1">
                <a:solidFill>
                  <a:schemeClr val="tx1"/>
                </a:solidFill>
                <a:latin typeface="Arial" charset="0"/>
              </a:defRPr>
            </a:lvl6pPr>
            <a:lvl7pPr marL="914400" algn="l" rtl="0" eaLnBrk="1" fontAlgn="base" hangingPunct="1">
              <a:spcBef>
                <a:spcPct val="0"/>
              </a:spcBef>
              <a:spcAft>
                <a:spcPct val="0"/>
              </a:spcAft>
              <a:defRPr kumimoji="1" sz="3800" b="1">
                <a:solidFill>
                  <a:schemeClr val="tx1"/>
                </a:solidFill>
                <a:latin typeface="Arial" charset="0"/>
              </a:defRPr>
            </a:lvl7pPr>
            <a:lvl8pPr marL="1371600" algn="l" rtl="0" eaLnBrk="1" fontAlgn="base" hangingPunct="1">
              <a:spcBef>
                <a:spcPct val="0"/>
              </a:spcBef>
              <a:spcAft>
                <a:spcPct val="0"/>
              </a:spcAft>
              <a:defRPr kumimoji="1" sz="3800" b="1">
                <a:solidFill>
                  <a:schemeClr val="tx1"/>
                </a:solidFill>
                <a:latin typeface="Arial" charset="0"/>
              </a:defRPr>
            </a:lvl8pPr>
            <a:lvl9pPr marL="1828800" algn="l" rtl="0" eaLnBrk="1" fontAlgn="base" hangingPunct="1">
              <a:spcBef>
                <a:spcPct val="0"/>
              </a:spcBef>
              <a:spcAft>
                <a:spcPct val="0"/>
              </a:spcAft>
              <a:defRPr kumimoji="1" sz="3800" b="1">
                <a:solidFill>
                  <a:schemeClr val="tx1"/>
                </a:solidFill>
                <a:latin typeface="Arial" charset="0"/>
              </a:defRPr>
            </a:lvl9pPr>
          </a:lstStyle>
          <a:p>
            <a:pPr defTabSz="914400"/>
            <a:r>
              <a:rPr lang="en-US" sz="1200" b="0" kern="0" dirty="0">
                <a:solidFill>
                  <a:schemeClr val="bg1"/>
                </a:solidFill>
              </a:rPr>
              <a:t>Improvement Strategy</a:t>
            </a:r>
          </a:p>
        </p:txBody>
      </p:sp>
      <p:pic>
        <p:nvPicPr>
          <p:cNvPr id="3" name="Picture 2">
            <a:extLst>
              <a:ext uri="{FF2B5EF4-FFF2-40B4-BE49-F238E27FC236}">
                <a16:creationId xmlns:a16="http://schemas.microsoft.com/office/drawing/2014/main" id="{B1CCCF73-32D7-2445-8BF2-994B108E2528}"/>
              </a:ext>
            </a:extLst>
          </p:cNvPr>
          <p:cNvPicPr>
            <a:picLocks noChangeAspect="1"/>
          </p:cNvPicPr>
          <p:nvPr/>
        </p:nvPicPr>
        <p:blipFill>
          <a:blip r:embed="rId2"/>
          <a:stretch>
            <a:fillRect/>
          </a:stretch>
        </p:blipFill>
        <p:spPr>
          <a:xfrm>
            <a:off x="3818588" y="1826820"/>
            <a:ext cx="5126975" cy="3204359"/>
          </a:xfrm>
          <a:prstGeom prst="rect">
            <a:avLst/>
          </a:prstGeom>
        </p:spPr>
      </p:pic>
      <p:pic>
        <p:nvPicPr>
          <p:cNvPr id="10" name="Picture 9">
            <a:extLst>
              <a:ext uri="{FF2B5EF4-FFF2-40B4-BE49-F238E27FC236}">
                <a16:creationId xmlns:a16="http://schemas.microsoft.com/office/drawing/2014/main" id="{F176DC06-FDDB-F149-BC95-55275A6211C8}"/>
              </a:ext>
            </a:extLst>
          </p:cNvPr>
          <p:cNvPicPr>
            <a:picLocks noChangeAspect="1"/>
          </p:cNvPicPr>
          <p:nvPr/>
        </p:nvPicPr>
        <p:blipFill rotWithShape="1">
          <a:blip r:embed="rId3"/>
          <a:srcRect t="3667" r="43931" b="3667"/>
          <a:stretch/>
        </p:blipFill>
        <p:spPr>
          <a:xfrm>
            <a:off x="531256" y="1900962"/>
            <a:ext cx="3287332" cy="3056074"/>
          </a:xfrm>
          <a:prstGeom prst="rect">
            <a:avLst/>
          </a:prstGeom>
        </p:spPr>
      </p:pic>
    </p:spTree>
    <p:extLst>
      <p:ext uri="{BB962C8B-B14F-4D97-AF65-F5344CB8AC3E}">
        <p14:creationId xmlns:p14="http://schemas.microsoft.com/office/powerpoint/2010/main" val="2142470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7A44C29-9308-D44B-B454-5769B5CE004B}"/>
              </a:ext>
            </a:extLst>
          </p:cNvPr>
          <p:cNvSpPr txBox="1">
            <a:spLocks noChangeArrowheads="1"/>
          </p:cNvSpPr>
          <p:nvPr/>
        </p:nvSpPr>
        <p:spPr bwMode="auto">
          <a:xfrm>
            <a:off x="365760" y="1371600"/>
            <a:ext cx="8595360" cy="2468880"/>
          </a:xfrm>
          <a:prstGeom prst="rect">
            <a:avLst/>
          </a:prstGeom>
          <a:noFill/>
          <a:ln>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sz="2800" dirty="0">
                <a:solidFill>
                  <a:schemeClr val="bg1">
                    <a:lumMod val="75000"/>
                  </a:schemeClr>
                </a:solidFill>
              </a:rPr>
              <a:t>Introduction to Kaizen</a:t>
            </a:r>
          </a:p>
          <a:p>
            <a:pPr>
              <a:lnSpc>
                <a:spcPct val="90000"/>
              </a:lnSpc>
            </a:pPr>
            <a:r>
              <a:rPr lang="en-US" sz="2800" dirty="0">
                <a:solidFill>
                  <a:schemeClr val="bg1">
                    <a:lumMod val="75000"/>
                  </a:schemeClr>
                </a:solidFill>
              </a:rPr>
              <a:t>Teamwork</a:t>
            </a:r>
            <a:endParaRPr lang="en-US" sz="1200" dirty="0">
              <a:solidFill>
                <a:schemeClr val="bg1">
                  <a:lumMod val="75000"/>
                </a:schemeClr>
              </a:solidFill>
            </a:endParaRPr>
          </a:p>
          <a:p>
            <a:pPr>
              <a:lnSpc>
                <a:spcPct val="90000"/>
              </a:lnSpc>
            </a:pPr>
            <a:r>
              <a:rPr lang="en-US" sz="2800" dirty="0">
                <a:solidFill>
                  <a:schemeClr val="bg1">
                    <a:lumMod val="75000"/>
                  </a:schemeClr>
                </a:solidFill>
              </a:rPr>
              <a:t>Improvement Strategy</a:t>
            </a:r>
          </a:p>
          <a:p>
            <a:pPr>
              <a:lnSpc>
                <a:spcPct val="90000"/>
              </a:lnSpc>
            </a:pPr>
            <a:r>
              <a:rPr lang="en-US" sz="2800" dirty="0"/>
              <a:t>PDCA - the Practice of Kaizen</a:t>
            </a:r>
          </a:p>
        </p:txBody>
      </p:sp>
      <p:sp>
        <p:nvSpPr>
          <p:cNvPr id="3" name="Text Box 3">
            <a:extLst>
              <a:ext uri="{FF2B5EF4-FFF2-40B4-BE49-F238E27FC236}">
                <a16:creationId xmlns:a16="http://schemas.microsoft.com/office/drawing/2014/main" id="{6A80A030-84A5-604D-8740-58B7D19FA2E3}"/>
              </a:ext>
            </a:extLst>
          </p:cNvPr>
          <p:cNvSpPr txBox="1">
            <a:spLocks noChangeArrowheads="1"/>
          </p:cNvSpPr>
          <p:nvPr/>
        </p:nvSpPr>
        <p:spPr bwMode="auto">
          <a:xfrm>
            <a:off x="274320" y="274320"/>
            <a:ext cx="8778240" cy="731520"/>
          </a:xfrm>
          <a:prstGeom prst="rect">
            <a:avLst/>
          </a:prstGeom>
          <a:noFill/>
          <a:ln w="76200">
            <a:noFill/>
            <a:miter lim="800000"/>
            <a:headEnd/>
            <a:tailEnd/>
          </a:ln>
        </p:spPr>
        <p:txBody>
          <a:bodyPr wrap="square" anchor="ctr">
            <a:spAutoFit/>
          </a:bodyPr>
          <a:lstStyle/>
          <a:p>
            <a:pPr algn="ctr" eaLnBrk="0" hangingPunct="0">
              <a:spcBef>
                <a:spcPct val="50000"/>
              </a:spcBef>
            </a:pPr>
            <a:r>
              <a:rPr lang="en-US" sz="4000" dirty="0"/>
              <a:t>Agenda</a:t>
            </a:r>
          </a:p>
        </p:txBody>
      </p:sp>
      <p:sp>
        <p:nvSpPr>
          <p:cNvPr id="4" name="Title 6">
            <a:extLst>
              <a:ext uri="{FF2B5EF4-FFF2-40B4-BE49-F238E27FC236}">
                <a16:creationId xmlns:a16="http://schemas.microsoft.com/office/drawing/2014/main" id="{45219FF3-D112-8440-B8C0-CE763E222C78}"/>
              </a:ext>
            </a:extLst>
          </p:cNvPr>
          <p:cNvSpPr txBox="1">
            <a:spLocks/>
          </p:cNvSpPr>
          <p:nvPr/>
        </p:nvSpPr>
        <p:spPr bwMode="auto">
          <a:xfrm>
            <a:off x="4572000" y="15275"/>
            <a:ext cx="223678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3800" b="1">
                <a:solidFill>
                  <a:schemeClr val="tx1"/>
                </a:solidFill>
                <a:latin typeface="+mj-lt"/>
                <a:ea typeface="+mj-ea"/>
                <a:cs typeface="+mj-cs"/>
              </a:defRPr>
            </a:lvl1pPr>
            <a:lvl2pPr algn="l" rtl="0" eaLnBrk="1" fontAlgn="base" hangingPunct="1">
              <a:spcBef>
                <a:spcPct val="0"/>
              </a:spcBef>
              <a:spcAft>
                <a:spcPct val="0"/>
              </a:spcAft>
              <a:defRPr kumimoji="1" sz="3800" b="1">
                <a:solidFill>
                  <a:schemeClr val="tx1"/>
                </a:solidFill>
                <a:latin typeface="Arial" charset="0"/>
              </a:defRPr>
            </a:lvl2pPr>
            <a:lvl3pPr algn="l" rtl="0" eaLnBrk="1" fontAlgn="base" hangingPunct="1">
              <a:spcBef>
                <a:spcPct val="0"/>
              </a:spcBef>
              <a:spcAft>
                <a:spcPct val="0"/>
              </a:spcAft>
              <a:defRPr kumimoji="1" sz="3800" b="1">
                <a:solidFill>
                  <a:schemeClr val="tx1"/>
                </a:solidFill>
                <a:latin typeface="Arial" charset="0"/>
              </a:defRPr>
            </a:lvl3pPr>
            <a:lvl4pPr algn="l" rtl="0" eaLnBrk="1" fontAlgn="base" hangingPunct="1">
              <a:spcBef>
                <a:spcPct val="0"/>
              </a:spcBef>
              <a:spcAft>
                <a:spcPct val="0"/>
              </a:spcAft>
              <a:defRPr kumimoji="1" sz="3800" b="1">
                <a:solidFill>
                  <a:schemeClr val="tx1"/>
                </a:solidFill>
                <a:latin typeface="Arial" charset="0"/>
              </a:defRPr>
            </a:lvl4pPr>
            <a:lvl5pPr algn="l" rtl="0" eaLnBrk="1" fontAlgn="base" hangingPunct="1">
              <a:spcBef>
                <a:spcPct val="0"/>
              </a:spcBef>
              <a:spcAft>
                <a:spcPct val="0"/>
              </a:spcAft>
              <a:defRPr kumimoji="1" sz="3800" b="1">
                <a:solidFill>
                  <a:schemeClr val="tx1"/>
                </a:solidFill>
                <a:latin typeface="Arial" charset="0"/>
              </a:defRPr>
            </a:lvl5pPr>
            <a:lvl6pPr marL="457200" algn="l" rtl="0" eaLnBrk="1" fontAlgn="base" hangingPunct="1">
              <a:spcBef>
                <a:spcPct val="0"/>
              </a:spcBef>
              <a:spcAft>
                <a:spcPct val="0"/>
              </a:spcAft>
              <a:defRPr kumimoji="1" sz="3800" b="1">
                <a:solidFill>
                  <a:schemeClr val="tx1"/>
                </a:solidFill>
                <a:latin typeface="Arial" charset="0"/>
              </a:defRPr>
            </a:lvl6pPr>
            <a:lvl7pPr marL="914400" algn="l" rtl="0" eaLnBrk="1" fontAlgn="base" hangingPunct="1">
              <a:spcBef>
                <a:spcPct val="0"/>
              </a:spcBef>
              <a:spcAft>
                <a:spcPct val="0"/>
              </a:spcAft>
              <a:defRPr kumimoji="1" sz="3800" b="1">
                <a:solidFill>
                  <a:schemeClr val="tx1"/>
                </a:solidFill>
                <a:latin typeface="Arial" charset="0"/>
              </a:defRPr>
            </a:lvl7pPr>
            <a:lvl8pPr marL="1371600" algn="l" rtl="0" eaLnBrk="1" fontAlgn="base" hangingPunct="1">
              <a:spcBef>
                <a:spcPct val="0"/>
              </a:spcBef>
              <a:spcAft>
                <a:spcPct val="0"/>
              </a:spcAft>
              <a:defRPr kumimoji="1" sz="3800" b="1">
                <a:solidFill>
                  <a:schemeClr val="tx1"/>
                </a:solidFill>
                <a:latin typeface="Arial" charset="0"/>
              </a:defRPr>
            </a:lvl8pPr>
            <a:lvl9pPr marL="1828800" algn="l" rtl="0" eaLnBrk="1" fontAlgn="base" hangingPunct="1">
              <a:spcBef>
                <a:spcPct val="0"/>
              </a:spcBef>
              <a:spcAft>
                <a:spcPct val="0"/>
              </a:spcAft>
              <a:defRPr kumimoji="1" sz="3800" b="1">
                <a:solidFill>
                  <a:schemeClr val="tx1"/>
                </a:solidFill>
                <a:latin typeface="Arial" charset="0"/>
              </a:defRPr>
            </a:lvl9pPr>
          </a:lstStyle>
          <a:p>
            <a:pPr defTabSz="914400"/>
            <a:r>
              <a:rPr lang="en-US" sz="1200" b="0" kern="0" dirty="0">
                <a:solidFill>
                  <a:schemeClr val="bg1"/>
                </a:solidFill>
              </a:rPr>
              <a:t>Agenda</a:t>
            </a:r>
          </a:p>
        </p:txBody>
      </p:sp>
    </p:spTree>
    <p:extLst>
      <p:ext uri="{BB962C8B-B14F-4D97-AF65-F5344CB8AC3E}">
        <p14:creationId xmlns:p14="http://schemas.microsoft.com/office/powerpoint/2010/main" val="5796493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4B3E3D-2576-B049-82D5-25A08A6F2594}"/>
              </a:ext>
            </a:extLst>
          </p:cNvPr>
          <p:cNvSpPr>
            <a:spLocks noGrp="1"/>
          </p:cNvSpPr>
          <p:nvPr>
            <p:ph type="title"/>
          </p:nvPr>
        </p:nvSpPr>
        <p:spPr>
          <a:xfrm>
            <a:off x="365760" y="1441783"/>
            <a:ext cx="7620000" cy="548640"/>
          </a:xfrm>
        </p:spPr>
        <p:txBody>
          <a:bodyPr/>
          <a:lstStyle/>
          <a:p>
            <a:pPr algn="l"/>
            <a:r>
              <a:rPr lang="en-US" sz="2800" dirty="0"/>
              <a:t>Two Skills Consistent Across </a:t>
            </a:r>
            <a:r>
              <a:rPr lang="en-US" sz="2800" i="1" dirty="0"/>
              <a:t>ALL </a:t>
            </a:r>
            <a:r>
              <a:rPr lang="en-US" sz="2800" dirty="0"/>
              <a:t>Contexts</a:t>
            </a:r>
          </a:p>
        </p:txBody>
      </p:sp>
      <p:sp>
        <p:nvSpPr>
          <p:cNvPr id="5" name="Text Placeholder 4"/>
          <p:cNvSpPr>
            <a:spLocks noGrp="1"/>
          </p:cNvSpPr>
          <p:nvPr>
            <p:ph type="body" idx="1"/>
          </p:nvPr>
        </p:nvSpPr>
        <p:spPr>
          <a:xfrm>
            <a:off x="365760" y="274320"/>
            <a:ext cx="8595360" cy="731520"/>
          </a:xfrm>
        </p:spPr>
        <p:txBody>
          <a:bodyPr anchor="t" anchorCtr="0"/>
          <a:lstStyle/>
          <a:p>
            <a:pPr algn="ctr"/>
            <a:r>
              <a:rPr lang="en-US" sz="4000" dirty="0">
                <a:solidFill>
                  <a:schemeClr val="tx1"/>
                </a:solidFill>
              </a:rPr>
              <a:t>PDCA for DAILY IMPROVEMENT</a:t>
            </a:r>
          </a:p>
        </p:txBody>
      </p:sp>
      <p:sp>
        <p:nvSpPr>
          <p:cNvPr id="6" name="TextBox 5">
            <a:extLst>
              <a:ext uri="{FF2B5EF4-FFF2-40B4-BE49-F238E27FC236}">
                <a16:creationId xmlns:a16="http://schemas.microsoft.com/office/drawing/2014/main" id="{081916D7-913F-554D-AB50-92E234BBF7C5}"/>
              </a:ext>
            </a:extLst>
          </p:cNvPr>
          <p:cNvSpPr txBox="1"/>
          <p:nvPr/>
        </p:nvSpPr>
        <p:spPr>
          <a:xfrm>
            <a:off x="2718593" y="2228253"/>
            <a:ext cx="5943600" cy="769441"/>
          </a:xfrm>
          <a:prstGeom prst="rect">
            <a:avLst/>
          </a:prstGeom>
          <a:noFill/>
        </p:spPr>
        <p:txBody>
          <a:bodyPr wrap="square" rtlCol="0">
            <a:spAutoFit/>
          </a:bodyPr>
          <a:lstStyle/>
          <a:p>
            <a:r>
              <a:rPr lang="en-US" sz="2800" dirty="0"/>
              <a:t>Making</a:t>
            </a:r>
            <a:r>
              <a:rPr lang="en-US" sz="4400" b="1" dirty="0"/>
              <a:t> </a:t>
            </a:r>
            <a:r>
              <a:rPr lang="en-US" sz="4400" b="1" dirty="0">
                <a:latin typeface="Arial Black" panose="020B0A04020102020204" pitchFamily="34" charset="0"/>
              </a:rPr>
              <a:t>Improvements</a:t>
            </a:r>
          </a:p>
        </p:txBody>
      </p:sp>
      <p:sp>
        <p:nvSpPr>
          <p:cNvPr id="7" name="TextBox 6">
            <a:extLst>
              <a:ext uri="{FF2B5EF4-FFF2-40B4-BE49-F238E27FC236}">
                <a16:creationId xmlns:a16="http://schemas.microsoft.com/office/drawing/2014/main" id="{5D66C4E5-0646-BD4A-854A-F94AADF0705E}"/>
              </a:ext>
            </a:extLst>
          </p:cNvPr>
          <p:cNvSpPr txBox="1"/>
          <p:nvPr/>
        </p:nvSpPr>
        <p:spPr>
          <a:xfrm>
            <a:off x="374468" y="3320118"/>
            <a:ext cx="8412480" cy="646331"/>
          </a:xfrm>
          <a:prstGeom prst="rect">
            <a:avLst/>
          </a:prstGeom>
          <a:noFill/>
        </p:spPr>
        <p:txBody>
          <a:bodyPr wrap="square" rtlCol="0">
            <a:spAutoFit/>
          </a:bodyPr>
          <a:lstStyle/>
          <a:p>
            <a:r>
              <a:rPr lang="en-US" sz="3600" b="1" dirty="0">
                <a:latin typeface="Arial Black" panose="020B0A04020102020204" pitchFamily="34" charset="0"/>
              </a:rPr>
              <a:t>Developing People’s </a:t>
            </a:r>
            <a:r>
              <a:rPr lang="en-US" sz="2800" dirty="0"/>
              <a:t>Improvement Skills</a:t>
            </a:r>
          </a:p>
        </p:txBody>
      </p:sp>
      <p:sp>
        <p:nvSpPr>
          <p:cNvPr id="8" name="TextBox 7">
            <a:extLst>
              <a:ext uri="{FF2B5EF4-FFF2-40B4-BE49-F238E27FC236}">
                <a16:creationId xmlns:a16="http://schemas.microsoft.com/office/drawing/2014/main" id="{34C5A489-49EC-7B4E-9B87-3DC617F423A7}"/>
              </a:ext>
            </a:extLst>
          </p:cNvPr>
          <p:cNvSpPr txBox="1"/>
          <p:nvPr/>
        </p:nvSpPr>
        <p:spPr>
          <a:xfrm>
            <a:off x="1445623" y="4180847"/>
            <a:ext cx="7620000" cy="338554"/>
          </a:xfrm>
          <a:prstGeom prst="rect">
            <a:avLst/>
          </a:prstGeom>
          <a:noFill/>
        </p:spPr>
        <p:txBody>
          <a:bodyPr wrap="square" rtlCol="0">
            <a:spAutoFit/>
          </a:bodyPr>
          <a:lstStyle/>
          <a:p>
            <a:pPr algn="ctr"/>
            <a:r>
              <a:rPr lang="en-US" sz="1600" dirty="0"/>
              <a:t>A consistent approach to making improvements unifies the organization’s efforts</a:t>
            </a:r>
          </a:p>
        </p:txBody>
      </p:sp>
      <p:sp>
        <p:nvSpPr>
          <p:cNvPr id="9" name="Title 6">
            <a:extLst>
              <a:ext uri="{FF2B5EF4-FFF2-40B4-BE49-F238E27FC236}">
                <a16:creationId xmlns:a16="http://schemas.microsoft.com/office/drawing/2014/main" id="{9DF5CE39-ABAB-3047-A523-F3EE632456F9}"/>
              </a:ext>
            </a:extLst>
          </p:cNvPr>
          <p:cNvSpPr txBox="1">
            <a:spLocks/>
          </p:cNvSpPr>
          <p:nvPr/>
        </p:nvSpPr>
        <p:spPr bwMode="auto">
          <a:xfrm>
            <a:off x="4572000" y="18288"/>
            <a:ext cx="223678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3800" b="1">
                <a:solidFill>
                  <a:schemeClr val="tx1"/>
                </a:solidFill>
                <a:latin typeface="+mj-lt"/>
                <a:ea typeface="+mj-ea"/>
                <a:cs typeface="+mj-cs"/>
              </a:defRPr>
            </a:lvl1pPr>
            <a:lvl2pPr algn="l" rtl="0" eaLnBrk="1" fontAlgn="base" hangingPunct="1">
              <a:spcBef>
                <a:spcPct val="0"/>
              </a:spcBef>
              <a:spcAft>
                <a:spcPct val="0"/>
              </a:spcAft>
              <a:defRPr kumimoji="1" sz="3800" b="1">
                <a:solidFill>
                  <a:schemeClr val="tx1"/>
                </a:solidFill>
                <a:latin typeface="Arial" charset="0"/>
              </a:defRPr>
            </a:lvl2pPr>
            <a:lvl3pPr algn="l" rtl="0" eaLnBrk="1" fontAlgn="base" hangingPunct="1">
              <a:spcBef>
                <a:spcPct val="0"/>
              </a:spcBef>
              <a:spcAft>
                <a:spcPct val="0"/>
              </a:spcAft>
              <a:defRPr kumimoji="1" sz="3800" b="1">
                <a:solidFill>
                  <a:schemeClr val="tx1"/>
                </a:solidFill>
                <a:latin typeface="Arial" charset="0"/>
              </a:defRPr>
            </a:lvl3pPr>
            <a:lvl4pPr algn="l" rtl="0" eaLnBrk="1" fontAlgn="base" hangingPunct="1">
              <a:spcBef>
                <a:spcPct val="0"/>
              </a:spcBef>
              <a:spcAft>
                <a:spcPct val="0"/>
              </a:spcAft>
              <a:defRPr kumimoji="1" sz="3800" b="1">
                <a:solidFill>
                  <a:schemeClr val="tx1"/>
                </a:solidFill>
                <a:latin typeface="Arial" charset="0"/>
              </a:defRPr>
            </a:lvl4pPr>
            <a:lvl5pPr algn="l" rtl="0" eaLnBrk="1" fontAlgn="base" hangingPunct="1">
              <a:spcBef>
                <a:spcPct val="0"/>
              </a:spcBef>
              <a:spcAft>
                <a:spcPct val="0"/>
              </a:spcAft>
              <a:defRPr kumimoji="1" sz="3800" b="1">
                <a:solidFill>
                  <a:schemeClr val="tx1"/>
                </a:solidFill>
                <a:latin typeface="Arial" charset="0"/>
              </a:defRPr>
            </a:lvl5pPr>
            <a:lvl6pPr marL="457200" algn="l" rtl="0" eaLnBrk="1" fontAlgn="base" hangingPunct="1">
              <a:spcBef>
                <a:spcPct val="0"/>
              </a:spcBef>
              <a:spcAft>
                <a:spcPct val="0"/>
              </a:spcAft>
              <a:defRPr kumimoji="1" sz="3800" b="1">
                <a:solidFill>
                  <a:schemeClr val="tx1"/>
                </a:solidFill>
                <a:latin typeface="Arial" charset="0"/>
              </a:defRPr>
            </a:lvl6pPr>
            <a:lvl7pPr marL="914400" algn="l" rtl="0" eaLnBrk="1" fontAlgn="base" hangingPunct="1">
              <a:spcBef>
                <a:spcPct val="0"/>
              </a:spcBef>
              <a:spcAft>
                <a:spcPct val="0"/>
              </a:spcAft>
              <a:defRPr kumimoji="1" sz="3800" b="1">
                <a:solidFill>
                  <a:schemeClr val="tx1"/>
                </a:solidFill>
                <a:latin typeface="Arial" charset="0"/>
              </a:defRPr>
            </a:lvl7pPr>
            <a:lvl8pPr marL="1371600" algn="l" rtl="0" eaLnBrk="1" fontAlgn="base" hangingPunct="1">
              <a:spcBef>
                <a:spcPct val="0"/>
              </a:spcBef>
              <a:spcAft>
                <a:spcPct val="0"/>
              </a:spcAft>
              <a:defRPr kumimoji="1" sz="3800" b="1">
                <a:solidFill>
                  <a:schemeClr val="tx1"/>
                </a:solidFill>
                <a:latin typeface="Arial" charset="0"/>
              </a:defRPr>
            </a:lvl8pPr>
            <a:lvl9pPr marL="1828800" algn="l" rtl="0" eaLnBrk="1" fontAlgn="base" hangingPunct="1">
              <a:spcBef>
                <a:spcPct val="0"/>
              </a:spcBef>
              <a:spcAft>
                <a:spcPct val="0"/>
              </a:spcAft>
              <a:defRPr kumimoji="1" sz="3800" b="1">
                <a:solidFill>
                  <a:schemeClr val="tx1"/>
                </a:solidFill>
                <a:latin typeface="Arial" charset="0"/>
              </a:defRPr>
            </a:lvl9pPr>
          </a:lstStyle>
          <a:p>
            <a:pPr defTabSz="914400"/>
            <a:r>
              <a:rPr lang="en-US" sz="1200" b="0" kern="0" dirty="0">
                <a:solidFill>
                  <a:schemeClr val="bg1"/>
                </a:solidFill>
              </a:rPr>
              <a:t>PDCA Strategy</a:t>
            </a:r>
          </a:p>
        </p:txBody>
      </p:sp>
      <p:sp>
        <p:nvSpPr>
          <p:cNvPr id="10" name="Content Placeholder 1">
            <a:extLst>
              <a:ext uri="{FF2B5EF4-FFF2-40B4-BE49-F238E27FC236}">
                <a16:creationId xmlns:a16="http://schemas.microsoft.com/office/drawing/2014/main" id="{1A17047D-B482-9649-BFB4-140D92CC36FA}"/>
              </a:ext>
            </a:extLst>
          </p:cNvPr>
          <p:cNvSpPr txBox="1">
            <a:spLocks/>
          </p:cNvSpPr>
          <p:nvPr/>
        </p:nvSpPr>
        <p:spPr bwMode="auto">
          <a:xfrm>
            <a:off x="464657" y="4797630"/>
            <a:ext cx="6344130" cy="446264"/>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defTabSz="342900" rtl="0" eaLnBrk="1" fontAlgn="base" hangingPunct="1">
              <a:spcBef>
                <a:spcPct val="20000"/>
              </a:spcBef>
              <a:spcAft>
                <a:spcPct val="0"/>
              </a:spcAft>
              <a:buFont typeface="Arial" charset="0"/>
              <a:buNone/>
              <a:defRPr sz="1500" kern="1200">
                <a:solidFill>
                  <a:schemeClr val="tx1">
                    <a:tint val="75000"/>
                  </a:schemeClr>
                </a:solidFill>
                <a:latin typeface="+mn-lt"/>
                <a:ea typeface="ＭＳ Ｐゴシック" charset="0"/>
                <a:cs typeface="ＭＳ Ｐゴシック" charset="0"/>
              </a:defRPr>
            </a:lvl1pPr>
            <a:lvl2pPr marL="342900" indent="0" algn="l" defTabSz="342900" rtl="0" eaLnBrk="1" fontAlgn="base" hangingPunct="1">
              <a:spcBef>
                <a:spcPct val="20000"/>
              </a:spcBef>
              <a:spcAft>
                <a:spcPct val="0"/>
              </a:spcAft>
              <a:buFont typeface="Arial" charset="0"/>
              <a:buNone/>
              <a:defRPr sz="1350" kern="1200">
                <a:solidFill>
                  <a:schemeClr val="tx1">
                    <a:tint val="75000"/>
                  </a:schemeClr>
                </a:solidFill>
                <a:latin typeface="+mn-lt"/>
                <a:ea typeface="ＭＳ Ｐゴシック" charset="0"/>
                <a:cs typeface="+mn-cs"/>
              </a:defRPr>
            </a:lvl2pPr>
            <a:lvl3pPr marL="685800" indent="0" algn="l" defTabSz="342900" rtl="0" eaLnBrk="1" fontAlgn="base" hangingPunct="1">
              <a:spcBef>
                <a:spcPct val="20000"/>
              </a:spcBef>
              <a:spcAft>
                <a:spcPct val="0"/>
              </a:spcAft>
              <a:buFont typeface="Arial" charset="0"/>
              <a:buNone/>
              <a:defRPr sz="1200" kern="1200">
                <a:solidFill>
                  <a:schemeClr val="tx1">
                    <a:tint val="75000"/>
                  </a:schemeClr>
                </a:solidFill>
                <a:latin typeface="+mn-lt"/>
                <a:ea typeface="ＭＳ Ｐゴシック" charset="0"/>
                <a:cs typeface="+mn-cs"/>
              </a:defRPr>
            </a:lvl3pPr>
            <a:lvl4pPr marL="1028700" indent="0" algn="l" defTabSz="342900" rtl="0" eaLnBrk="1" fontAlgn="base" hangingPunct="1">
              <a:spcBef>
                <a:spcPct val="20000"/>
              </a:spcBef>
              <a:spcAft>
                <a:spcPct val="0"/>
              </a:spcAft>
              <a:buFont typeface="Arial" charset="0"/>
              <a:buNone/>
              <a:defRPr sz="1050" kern="1200">
                <a:solidFill>
                  <a:schemeClr val="tx1">
                    <a:tint val="75000"/>
                  </a:schemeClr>
                </a:solidFill>
                <a:latin typeface="+mn-lt"/>
                <a:ea typeface="ＭＳ Ｐゴシック" charset="0"/>
                <a:cs typeface="+mn-cs"/>
              </a:defRPr>
            </a:lvl4pPr>
            <a:lvl5pPr marL="1371600" indent="0" algn="l" defTabSz="342900" rtl="0" eaLnBrk="1" fontAlgn="base" hangingPunct="1">
              <a:spcBef>
                <a:spcPct val="20000"/>
              </a:spcBef>
              <a:spcAft>
                <a:spcPct val="0"/>
              </a:spcAft>
              <a:buFont typeface="Arial" charset="0"/>
              <a:buNone/>
              <a:defRPr sz="1050" kern="1200">
                <a:solidFill>
                  <a:schemeClr val="tx1">
                    <a:tint val="75000"/>
                  </a:schemeClr>
                </a:solidFill>
                <a:latin typeface="+mn-lt"/>
                <a:ea typeface="ＭＳ Ｐゴシック" charset="0"/>
                <a:cs typeface="+mn-cs"/>
              </a:defRPr>
            </a:lvl5pPr>
            <a:lvl6pPr marL="1714500" indent="0" algn="l" defTabSz="342900" rtl="0" eaLnBrk="1" latinLnBrk="0" hangingPunct="1">
              <a:spcBef>
                <a:spcPct val="20000"/>
              </a:spcBef>
              <a:buFont typeface="Arial"/>
              <a:buNone/>
              <a:defRPr sz="1050" kern="1200">
                <a:solidFill>
                  <a:schemeClr val="tx1">
                    <a:tint val="75000"/>
                  </a:schemeClr>
                </a:solidFill>
                <a:latin typeface="+mn-lt"/>
                <a:ea typeface="+mn-ea"/>
                <a:cs typeface="+mn-cs"/>
              </a:defRPr>
            </a:lvl6pPr>
            <a:lvl7pPr marL="2057400" indent="0" algn="l" defTabSz="342900" rtl="0" eaLnBrk="1" latinLnBrk="0" hangingPunct="1">
              <a:spcBef>
                <a:spcPct val="20000"/>
              </a:spcBef>
              <a:buFont typeface="Arial"/>
              <a:buNone/>
              <a:defRPr sz="1050" kern="1200">
                <a:solidFill>
                  <a:schemeClr val="tx1">
                    <a:tint val="75000"/>
                  </a:schemeClr>
                </a:solidFill>
                <a:latin typeface="+mn-lt"/>
                <a:ea typeface="+mn-ea"/>
                <a:cs typeface="+mn-cs"/>
              </a:defRPr>
            </a:lvl7pPr>
            <a:lvl8pPr marL="2400300" indent="0" algn="l" defTabSz="342900" rtl="0" eaLnBrk="1" latinLnBrk="0" hangingPunct="1">
              <a:spcBef>
                <a:spcPct val="20000"/>
              </a:spcBef>
              <a:buFont typeface="Arial"/>
              <a:buNone/>
              <a:defRPr sz="1050" kern="1200">
                <a:solidFill>
                  <a:schemeClr val="tx1">
                    <a:tint val="75000"/>
                  </a:schemeClr>
                </a:solidFill>
                <a:latin typeface="+mn-lt"/>
                <a:ea typeface="+mn-ea"/>
                <a:cs typeface="+mn-cs"/>
              </a:defRPr>
            </a:lvl8pPr>
            <a:lvl9pPr marL="2743200" indent="0" algn="l" defTabSz="342900" rtl="0" eaLnBrk="1" latinLnBrk="0" hangingPunct="1">
              <a:spcBef>
                <a:spcPct val="20000"/>
              </a:spcBef>
              <a:buFont typeface="Arial"/>
              <a:buNone/>
              <a:defRPr sz="1050" kern="1200">
                <a:solidFill>
                  <a:schemeClr val="tx1">
                    <a:tint val="75000"/>
                  </a:schemeClr>
                </a:solidFill>
                <a:latin typeface="+mn-lt"/>
                <a:ea typeface="+mn-ea"/>
                <a:cs typeface="+mn-cs"/>
              </a:defRPr>
            </a:lvl9pPr>
          </a:lstStyle>
          <a:p>
            <a:r>
              <a:rPr lang="en-US" sz="2000" dirty="0">
                <a:solidFill>
                  <a:schemeClr val="tx1"/>
                </a:solidFill>
                <a:cs typeface="Arial" charset="0"/>
              </a:rPr>
              <a:t>Method of talent development through problem solving</a:t>
            </a:r>
          </a:p>
        </p:txBody>
      </p:sp>
    </p:spTree>
    <p:extLst>
      <p:ext uri="{BB962C8B-B14F-4D97-AF65-F5344CB8AC3E}">
        <p14:creationId xmlns:p14="http://schemas.microsoft.com/office/powerpoint/2010/main" val="5556361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2081D5-7206-EE4E-8B3F-B9C294FA29F6}"/>
              </a:ext>
            </a:extLst>
          </p:cNvPr>
          <p:cNvSpPr txBox="1">
            <a:spLocks/>
          </p:cNvSpPr>
          <p:nvPr/>
        </p:nvSpPr>
        <p:spPr>
          <a:xfrm>
            <a:off x="365760" y="1097278"/>
            <a:ext cx="8595360" cy="4937760"/>
          </a:xfrm>
          <a:prstGeom prst="rect">
            <a:avLst/>
          </a:prstGeom>
        </p:spPr>
        <p:txBody>
          <a:bodyPr/>
          <a:lstStyle>
            <a:lvl1pPr marL="257175" indent="-257175" algn="l" defTabSz="3429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557213" indent="-214313" algn="l" defTabSz="342900" rtl="0" eaLnBrk="1" fontAlgn="base" hangingPunct="1">
              <a:spcBef>
                <a:spcPct val="20000"/>
              </a:spcBef>
              <a:spcAft>
                <a:spcPct val="0"/>
              </a:spcAft>
              <a:buFont typeface="Arial" charset="0"/>
              <a:buChar char="–"/>
              <a:defRPr sz="2100" kern="1200">
                <a:solidFill>
                  <a:schemeClr val="tx1"/>
                </a:solidFill>
                <a:latin typeface="+mn-lt"/>
                <a:ea typeface="ＭＳ Ｐゴシック" charset="0"/>
                <a:cs typeface="+mn-cs"/>
              </a:defRPr>
            </a:lvl2pPr>
            <a:lvl3pPr marL="857250" indent="-171450" algn="l" defTabSz="3429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ＭＳ Ｐゴシック" charset="0"/>
                <a:cs typeface="+mn-cs"/>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573088" indent="-533400">
              <a:spcBef>
                <a:spcPts val="0"/>
              </a:spcBef>
              <a:spcAft>
                <a:spcPts val="1200"/>
              </a:spcAft>
              <a:buFontTx/>
              <a:buAutoNum type="arabicPeriod"/>
            </a:pPr>
            <a:r>
              <a:rPr lang="en-US" dirty="0">
                <a:ea typeface="Calibri" charset="0"/>
                <a:cs typeface="Calibri" charset="0"/>
                <a:sym typeface="Calibri" charset="0"/>
              </a:rPr>
              <a:t>There is </a:t>
            </a:r>
            <a:r>
              <a:rPr lang="en-US" sz="3200" b="1" dirty="0">
                <a:ea typeface="Calibri" charset="0"/>
                <a:cs typeface="Calibri" charset="0"/>
                <a:sym typeface="Calibri" charset="0"/>
              </a:rPr>
              <a:t>no rank </a:t>
            </a:r>
            <a:r>
              <a:rPr lang="en-US" dirty="0">
                <a:ea typeface="Calibri" charset="0"/>
                <a:cs typeface="Calibri" charset="0"/>
                <a:sym typeface="Calibri" charset="0"/>
              </a:rPr>
              <a:t>among team members</a:t>
            </a:r>
          </a:p>
          <a:p>
            <a:pPr marL="573088" indent="-533400">
              <a:spcBef>
                <a:spcPts val="0"/>
              </a:spcBef>
              <a:spcAft>
                <a:spcPts val="1200"/>
              </a:spcAft>
              <a:buFontTx/>
              <a:buAutoNum type="arabicPeriod"/>
            </a:pPr>
            <a:r>
              <a:rPr lang="en-US" dirty="0">
                <a:ea typeface="Calibri" charset="0"/>
                <a:cs typeface="Calibri" charset="0"/>
                <a:sym typeface="Calibri" charset="0"/>
              </a:rPr>
              <a:t>Keep an </a:t>
            </a:r>
            <a:r>
              <a:rPr lang="en-US" sz="3200" b="1" dirty="0">
                <a:ea typeface="Calibri" charset="0"/>
                <a:cs typeface="Calibri" charset="0"/>
                <a:sym typeface="Calibri" charset="0"/>
              </a:rPr>
              <a:t>open mind </a:t>
            </a:r>
            <a:r>
              <a:rPr lang="en-US" dirty="0">
                <a:ea typeface="Calibri" charset="0"/>
                <a:cs typeface="Calibri" charset="0"/>
                <a:sym typeface="Calibri" charset="0"/>
              </a:rPr>
              <a:t>to change</a:t>
            </a:r>
          </a:p>
          <a:p>
            <a:pPr marL="573088" indent="-533400">
              <a:spcBef>
                <a:spcPts val="0"/>
              </a:spcBef>
              <a:spcAft>
                <a:spcPts val="1200"/>
              </a:spcAft>
              <a:buFontTx/>
              <a:buAutoNum type="arabicPeriod"/>
            </a:pPr>
            <a:r>
              <a:rPr lang="en-US" dirty="0">
                <a:ea typeface="Calibri" charset="0"/>
                <a:cs typeface="Calibri" charset="0"/>
                <a:sym typeface="Calibri" charset="0"/>
              </a:rPr>
              <a:t>Don’t let </a:t>
            </a:r>
            <a:r>
              <a:rPr lang="en-US" sz="3200" b="1" dirty="0">
                <a:ea typeface="Calibri" charset="0"/>
                <a:cs typeface="Calibri" charset="0"/>
                <a:sym typeface="Calibri" charset="0"/>
              </a:rPr>
              <a:t>“perfect” </a:t>
            </a:r>
            <a:r>
              <a:rPr lang="en-US" dirty="0">
                <a:ea typeface="Calibri" charset="0"/>
                <a:cs typeface="Calibri" charset="0"/>
                <a:sym typeface="Calibri" charset="0"/>
              </a:rPr>
              <a:t>get in the way of </a:t>
            </a:r>
            <a:r>
              <a:rPr lang="en-US" sz="3200" b="1" dirty="0">
                <a:ea typeface="Calibri" charset="0"/>
                <a:cs typeface="Calibri" charset="0"/>
                <a:sym typeface="Calibri" charset="0"/>
              </a:rPr>
              <a:t>“better”</a:t>
            </a:r>
          </a:p>
          <a:p>
            <a:pPr marL="573088" indent="-533400">
              <a:spcBef>
                <a:spcPts val="0"/>
              </a:spcBef>
              <a:spcAft>
                <a:spcPts val="1200"/>
              </a:spcAft>
              <a:buFontTx/>
              <a:buAutoNum type="arabicPeriod"/>
            </a:pPr>
            <a:r>
              <a:rPr lang="en-US" dirty="0">
                <a:ea typeface="Calibri" charset="0"/>
                <a:cs typeface="Calibri" charset="0"/>
                <a:sym typeface="Calibri" charset="0"/>
              </a:rPr>
              <a:t>Maintain a </a:t>
            </a:r>
            <a:r>
              <a:rPr lang="en-US" sz="3200" b="1" dirty="0">
                <a:ea typeface="Calibri" charset="0"/>
                <a:cs typeface="Calibri" charset="0"/>
                <a:sym typeface="Calibri" charset="0"/>
              </a:rPr>
              <a:t>positive attitude</a:t>
            </a:r>
            <a:endParaRPr lang="en-US" b="1" dirty="0">
              <a:ea typeface="Calibri" charset="0"/>
              <a:cs typeface="Calibri" charset="0"/>
              <a:sym typeface="Calibri" charset="0"/>
            </a:endParaRPr>
          </a:p>
          <a:p>
            <a:pPr marL="573088" indent="-533400">
              <a:spcBef>
                <a:spcPts val="0"/>
              </a:spcBef>
              <a:spcAft>
                <a:spcPts val="1200"/>
              </a:spcAft>
              <a:buFontTx/>
              <a:buAutoNum type="arabicPeriod"/>
            </a:pPr>
            <a:r>
              <a:rPr lang="en-US" dirty="0">
                <a:ea typeface="Calibri" charset="0"/>
                <a:cs typeface="Calibri" charset="0"/>
                <a:sym typeface="Calibri" charset="0"/>
              </a:rPr>
              <a:t>Reach for the </a:t>
            </a:r>
            <a:r>
              <a:rPr lang="en-US" sz="3200" b="1" dirty="0">
                <a:ea typeface="Calibri" charset="0"/>
                <a:cs typeface="Calibri" charset="0"/>
                <a:sym typeface="Calibri" charset="0"/>
              </a:rPr>
              <a:t>mind</a:t>
            </a:r>
            <a:r>
              <a:rPr lang="en-US" dirty="0">
                <a:ea typeface="Calibri" charset="0"/>
                <a:cs typeface="Calibri" charset="0"/>
                <a:sym typeface="Calibri" charset="0"/>
              </a:rPr>
              <a:t> before the </a:t>
            </a:r>
            <a:r>
              <a:rPr lang="en-US" sz="3200" b="1" dirty="0">
                <a:ea typeface="Calibri" charset="0"/>
                <a:cs typeface="Calibri" charset="0"/>
                <a:sym typeface="Calibri" charset="0"/>
              </a:rPr>
              <a:t>wallet</a:t>
            </a:r>
            <a:endParaRPr lang="en-US" b="1" dirty="0">
              <a:ea typeface="Calibri" charset="0"/>
              <a:cs typeface="Calibri" charset="0"/>
              <a:sym typeface="Calibri" charset="0"/>
            </a:endParaRPr>
          </a:p>
          <a:p>
            <a:pPr marL="573088" indent="-533400">
              <a:spcBef>
                <a:spcPts val="0"/>
              </a:spcBef>
              <a:spcAft>
                <a:spcPts val="1200"/>
              </a:spcAft>
              <a:buFontTx/>
              <a:buAutoNum type="arabicPeriod"/>
            </a:pPr>
            <a:r>
              <a:rPr lang="en-US" dirty="0">
                <a:ea typeface="Calibri" charset="0"/>
                <a:cs typeface="Calibri" charset="0"/>
                <a:sym typeface="Calibri" charset="0"/>
              </a:rPr>
              <a:t>Have </a:t>
            </a:r>
            <a:r>
              <a:rPr lang="en-US" sz="3200" b="1" dirty="0">
                <a:ea typeface="Calibri" charset="0"/>
                <a:cs typeface="Calibri" charset="0"/>
                <a:sym typeface="Calibri" charset="0"/>
              </a:rPr>
              <a:t>Respect</a:t>
            </a:r>
            <a:r>
              <a:rPr lang="en-US" dirty="0">
                <a:ea typeface="Calibri" charset="0"/>
                <a:cs typeface="Calibri" charset="0"/>
                <a:sym typeface="Calibri" charset="0"/>
              </a:rPr>
              <a:t> for each other</a:t>
            </a:r>
          </a:p>
          <a:p>
            <a:pPr marL="573088" indent="-533400">
              <a:spcBef>
                <a:spcPts val="0"/>
              </a:spcBef>
              <a:spcAft>
                <a:spcPts val="1200"/>
              </a:spcAft>
              <a:buFontTx/>
              <a:buAutoNum type="arabicPeriod"/>
            </a:pPr>
            <a:r>
              <a:rPr lang="en-US" dirty="0">
                <a:ea typeface="Calibri" charset="0"/>
                <a:cs typeface="Calibri" charset="0"/>
                <a:sym typeface="Calibri" charset="0"/>
              </a:rPr>
              <a:t>Ask </a:t>
            </a:r>
            <a:r>
              <a:rPr lang="en-US" sz="3200" b="1" dirty="0">
                <a:ea typeface="Calibri" charset="0"/>
                <a:cs typeface="Calibri" charset="0"/>
                <a:sym typeface="Calibri" charset="0"/>
              </a:rPr>
              <a:t>“Why?”</a:t>
            </a:r>
          </a:p>
          <a:p>
            <a:endParaRPr lang="en-US" dirty="0"/>
          </a:p>
        </p:txBody>
      </p:sp>
      <p:sp>
        <p:nvSpPr>
          <p:cNvPr id="3" name="Title 4">
            <a:extLst>
              <a:ext uri="{FF2B5EF4-FFF2-40B4-BE49-F238E27FC236}">
                <a16:creationId xmlns:a16="http://schemas.microsoft.com/office/drawing/2014/main" id="{8F071C31-5B26-8244-9C01-C70001D1C049}"/>
              </a:ext>
            </a:extLst>
          </p:cNvPr>
          <p:cNvSpPr txBox="1">
            <a:spLocks/>
          </p:cNvSpPr>
          <p:nvPr/>
        </p:nvSpPr>
        <p:spPr>
          <a:xfrm>
            <a:off x="365760" y="274320"/>
            <a:ext cx="8595360" cy="731520"/>
          </a:xfrm>
          <a:prstGeom prst="rect">
            <a:avLst/>
          </a:prstGeom>
        </p:spPr>
        <p:txBody>
          <a:bodyPr/>
          <a:lstStyle>
            <a:lvl1pPr algn="ctr" defTabSz="342900" rtl="0" eaLnBrk="1" fontAlgn="base" hangingPunct="1">
              <a:spcBef>
                <a:spcPct val="0"/>
              </a:spcBef>
              <a:spcAft>
                <a:spcPct val="0"/>
              </a:spcAft>
              <a:defRPr sz="3300" kern="1200">
                <a:solidFill>
                  <a:schemeClr val="tx1"/>
                </a:solidFill>
                <a:latin typeface="+mj-lt"/>
                <a:ea typeface="ＭＳ Ｐゴシック" charset="0"/>
                <a:cs typeface="ＭＳ Ｐゴシック" charset="0"/>
              </a:defRPr>
            </a:lvl1pPr>
            <a:lvl2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2pPr>
            <a:lvl3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3pPr>
            <a:lvl4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4pPr>
            <a:lvl5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a:lstStyle>
          <a:p>
            <a:r>
              <a:rPr lang="en-US" sz="4000" dirty="0">
                <a:latin typeface="+mn-lt"/>
                <a:ea typeface="Arial" charset="0"/>
                <a:cs typeface="Arial" charset="0"/>
              </a:rPr>
              <a:t>PDCA – Rules</a:t>
            </a:r>
          </a:p>
        </p:txBody>
      </p:sp>
      <p:sp>
        <p:nvSpPr>
          <p:cNvPr id="4" name="Title 6">
            <a:extLst>
              <a:ext uri="{FF2B5EF4-FFF2-40B4-BE49-F238E27FC236}">
                <a16:creationId xmlns:a16="http://schemas.microsoft.com/office/drawing/2014/main" id="{306DF8A6-A356-4541-94E0-4D76005E1890}"/>
              </a:ext>
            </a:extLst>
          </p:cNvPr>
          <p:cNvSpPr txBox="1">
            <a:spLocks/>
          </p:cNvSpPr>
          <p:nvPr/>
        </p:nvSpPr>
        <p:spPr bwMode="auto">
          <a:xfrm>
            <a:off x="4572000" y="18288"/>
            <a:ext cx="223678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3800" b="1">
                <a:solidFill>
                  <a:schemeClr val="tx1"/>
                </a:solidFill>
                <a:latin typeface="+mj-lt"/>
                <a:ea typeface="+mj-ea"/>
                <a:cs typeface="+mj-cs"/>
              </a:defRPr>
            </a:lvl1pPr>
            <a:lvl2pPr algn="l" rtl="0" eaLnBrk="1" fontAlgn="base" hangingPunct="1">
              <a:spcBef>
                <a:spcPct val="0"/>
              </a:spcBef>
              <a:spcAft>
                <a:spcPct val="0"/>
              </a:spcAft>
              <a:defRPr kumimoji="1" sz="3800" b="1">
                <a:solidFill>
                  <a:schemeClr val="tx1"/>
                </a:solidFill>
                <a:latin typeface="Arial" charset="0"/>
              </a:defRPr>
            </a:lvl2pPr>
            <a:lvl3pPr algn="l" rtl="0" eaLnBrk="1" fontAlgn="base" hangingPunct="1">
              <a:spcBef>
                <a:spcPct val="0"/>
              </a:spcBef>
              <a:spcAft>
                <a:spcPct val="0"/>
              </a:spcAft>
              <a:defRPr kumimoji="1" sz="3800" b="1">
                <a:solidFill>
                  <a:schemeClr val="tx1"/>
                </a:solidFill>
                <a:latin typeface="Arial" charset="0"/>
              </a:defRPr>
            </a:lvl3pPr>
            <a:lvl4pPr algn="l" rtl="0" eaLnBrk="1" fontAlgn="base" hangingPunct="1">
              <a:spcBef>
                <a:spcPct val="0"/>
              </a:spcBef>
              <a:spcAft>
                <a:spcPct val="0"/>
              </a:spcAft>
              <a:defRPr kumimoji="1" sz="3800" b="1">
                <a:solidFill>
                  <a:schemeClr val="tx1"/>
                </a:solidFill>
                <a:latin typeface="Arial" charset="0"/>
              </a:defRPr>
            </a:lvl4pPr>
            <a:lvl5pPr algn="l" rtl="0" eaLnBrk="1" fontAlgn="base" hangingPunct="1">
              <a:spcBef>
                <a:spcPct val="0"/>
              </a:spcBef>
              <a:spcAft>
                <a:spcPct val="0"/>
              </a:spcAft>
              <a:defRPr kumimoji="1" sz="3800" b="1">
                <a:solidFill>
                  <a:schemeClr val="tx1"/>
                </a:solidFill>
                <a:latin typeface="Arial" charset="0"/>
              </a:defRPr>
            </a:lvl5pPr>
            <a:lvl6pPr marL="457200" algn="l" rtl="0" eaLnBrk="1" fontAlgn="base" hangingPunct="1">
              <a:spcBef>
                <a:spcPct val="0"/>
              </a:spcBef>
              <a:spcAft>
                <a:spcPct val="0"/>
              </a:spcAft>
              <a:defRPr kumimoji="1" sz="3800" b="1">
                <a:solidFill>
                  <a:schemeClr val="tx1"/>
                </a:solidFill>
                <a:latin typeface="Arial" charset="0"/>
              </a:defRPr>
            </a:lvl6pPr>
            <a:lvl7pPr marL="914400" algn="l" rtl="0" eaLnBrk="1" fontAlgn="base" hangingPunct="1">
              <a:spcBef>
                <a:spcPct val="0"/>
              </a:spcBef>
              <a:spcAft>
                <a:spcPct val="0"/>
              </a:spcAft>
              <a:defRPr kumimoji="1" sz="3800" b="1">
                <a:solidFill>
                  <a:schemeClr val="tx1"/>
                </a:solidFill>
                <a:latin typeface="Arial" charset="0"/>
              </a:defRPr>
            </a:lvl7pPr>
            <a:lvl8pPr marL="1371600" algn="l" rtl="0" eaLnBrk="1" fontAlgn="base" hangingPunct="1">
              <a:spcBef>
                <a:spcPct val="0"/>
              </a:spcBef>
              <a:spcAft>
                <a:spcPct val="0"/>
              </a:spcAft>
              <a:defRPr kumimoji="1" sz="3800" b="1">
                <a:solidFill>
                  <a:schemeClr val="tx1"/>
                </a:solidFill>
                <a:latin typeface="Arial" charset="0"/>
              </a:defRPr>
            </a:lvl8pPr>
            <a:lvl9pPr marL="1828800" algn="l" rtl="0" eaLnBrk="1" fontAlgn="base" hangingPunct="1">
              <a:spcBef>
                <a:spcPct val="0"/>
              </a:spcBef>
              <a:spcAft>
                <a:spcPct val="0"/>
              </a:spcAft>
              <a:defRPr kumimoji="1" sz="3800" b="1">
                <a:solidFill>
                  <a:schemeClr val="tx1"/>
                </a:solidFill>
                <a:latin typeface="Arial" charset="0"/>
              </a:defRPr>
            </a:lvl9pPr>
          </a:lstStyle>
          <a:p>
            <a:pPr defTabSz="914400"/>
            <a:r>
              <a:rPr lang="en-US" sz="1200" b="0" kern="0" dirty="0">
                <a:solidFill>
                  <a:schemeClr val="bg1"/>
                </a:solidFill>
              </a:rPr>
              <a:t>PDCA Strategy</a:t>
            </a:r>
          </a:p>
        </p:txBody>
      </p:sp>
    </p:spTree>
    <p:extLst>
      <p:ext uri="{BB962C8B-B14F-4D97-AF65-F5344CB8AC3E}">
        <p14:creationId xmlns:p14="http://schemas.microsoft.com/office/powerpoint/2010/main" val="16930268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5760" y="515072"/>
            <a:ext cx="8595360" cy="969228"/>
          </a:xfrm>
          <a:prstGeom prst="rect">
            <a:avLst/>
          </a:prstGeom>
          <a:noFill/>
        </p:spPr>
        <p:txBody>
          <a:bodyPr wrap="square" lIns="82030" tIns="41015" rIns="82030" bIns="41015" rtlCol="0">
            <a:spAutoFit/>
          </a:bodyPr>
          <a:lstStyle/>
          <a:p>
            <a:pPr algn="ctr">
              <a:lnSpc>
                <a:spcPct val="90000"/>
              </a:lnSpc>
            </a:pPr>
            <a:r>
              <a:rPr lang="en-US" sz="3600" dirty="0">
                <a:ea typeface="Arial" charset="0"/>
                <a:cs typeface="Arial" charset="0"/>
              </a:rPr>
              <a:t>Kaizen - The Improvement Model</a:t>
            </a:r>
            <a:endParaRPr lang="en-US" sz="3600" dirty="0">
              <a:solidFill>
                <a:srgbClr val="FF0000"/>
              </a:solidFill>
              <a:ea typeface="Arial" charset="0"/>
              <a:cs typeface="Arial" charset="0"/>
            </a:endParaRPr>
          </a:p>
          <a:p>
            <a:pPr algn="ctr">
              <a:lnSpc>
                <a:spcPct val="90000"/>
              </a:lnSpc>
            </a:pPr>
            <a:r>
              <a:rPr lang="en-US" sz="2800" dirty="0">
                <a:solidFill>
                  <a:srgbClr val="0432FF"/>
                </a:solidFill>
                <a:ea typeface="Arial" charset="0"/>
                <a:cs typeface="Arial" charset="0"/>
              </a:rPr>
              <a:t>PDCA - The System of Individual Training</a:t>
            </a:r>
            <a:endParaRPr lang="en-US" sz="2800" i="1" dirty="0">
              <a:solidFill>
                <a:srgbClr val="0432FF"/>
              </a:solidFill>
              <a:ea typeface="Arial" charset="0"/>
              <a:cs typeface="Arial" charset="0"/>
            </a:endParaRPr>
          </a:p>
        </p:txBody>
      </p:sp>
      <p:sp>
        <p:nvSpPr>
          <p:cNvPr id="23" name="Title 6">
            <a:extLst>
              <a:ext uri="{FF2B5EF4-FFF2-40B4-BE49-F238E27FC236}">
                <a16:creationId xmlns:a16="http://schemas.microsoft.com/office/drawing/2014/main" id="{0C76D0B8-116C-2047-BE70-6591D5EA8B14}"/>
              </a:ext>
            </a:extLst>
          </p:cNvPr>
          <p:cNvSpPr txBox="1">
            <a:spLocks/>
          </p:cNvSpPr>
          <p:nvPr/>
        </p:nvSpPr>
        <p:spPr bwMode="auto">
          <a:xfrm>
            <a:off x="4572000" y="18288"/>
            <a:ext cx="223678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3800" b="1">
                <a:solidFill>
                  <a:schemeClr val="tx1"/>
                </a:solidFill>
                <a:latin typeface="+mj-lt"/>
                <a:ea typeface="+mj-ea"/>
                <a:cs typeface="+mj-cs"/>
              </a:defRPr>
            </a:lvl1pPr>
            <a:lvl2pPr algn="l" rtl="0" eaLnBrk="1" fontAlgn="base" hangingPunct="1">
              <a:spcBef>
                <a:spcPct val="0"/>
              </a:spcBef>
              <a:spcAft>
                <a:spcPct val="0"/>
              </a:spcAft>
              <a:defRPr kumimoji="1" sz="3800" b="1">
                <a:solidFill>
                  <a:schemeClr val="tx1"/>
                </a:solidFill>
                <a:latin typeface="Arial" charset="0"/>
              </a:defRPr>
            </a:lvl2pPr>
            <a:lvl3pPr algn="l" rtl="0" eaLnBrk="1" fontAlgn="base" hangingPunct="1">
              <a:spcBef>
                <a:spcPct val="0"/>
              </a:spcBef>
              <a:spcAft>
                <a:spcPct val="0"/>
              </a:spcAft>
              <a:defRPr kumimoji="1" sz="3800" b="1">
                <a:solidFill>
                  <a:schemeClr val="tx1"/>
                </a:solidFill>
                <a:latin typeface="Arial" charset="0"/>
              </a:defRPr>
            </a:lvl3pPr>
            <a:lvl4pPr algn="l" rtl="0" eaLnBrk="1" fontAlgn="base" hangingPunct="1">
              <a:spcBef>
                <a:spcPct val="0"/>
              </a:spcBef>
              <a:spcAft>
                <a:spcPct val="0"/>
              </a:spcAft>
              <a:defRPr kumimoji="1" sz="3800" b="1">
                <a:solidFill>
                  <a:schemeClr val="tx1"/>
                </a:solidFill>
                <a:latin typeface="Arial" charset="0"/>
              </a:defRPr>
            </a:lvl4pPr>
            <a:lvl5pPr algn="l" rtl="0" eaLnBrk="1" fontAlgn="base" hangingPunct="1">
              <a:spcBef>
                <a:spcPct val="0"/>
              </a:spcBef>
              <a:spcAft>
                <a:spcPct val="0"/>
              </a:spcAft>
              <a:defRPr kumimoji="1" sz="3800" b="1">
                <a:solidFill>
                  <a:schemeClr val="tx1"/>
                </a:solidFill>
                <a:latin typeface="Arial" charset="0"/>
              </a:defRPr>
            </a:lvl5pPr>
            <a:lvl6pPr marL="457200" algn="l" rtl="0" eaLnBrk="1" fontAlgn="base" hangingPunct="1">
              <a:spcBef>
                <a:spcPct val="0"/>
              </a:spcBef>
              <a:spcAft>
                <a:spcPct val="0"/>
              </a:spcAft>
              <a:defRPr kumimoji="1" sz="3800" b="1">
                <a:solidFill>
                  <a:schemeClr val="tx1"/>
                </a:solidFill>
                <a:latin typeface="Arial" charset="0"/>
              </a:defRPr>
            </a:lvl6pPr>
            <a:lvl7pPr marL="914400" algn="l" rtl="0" eaLnBrk="1" fontAlgn="base" hangingPunct="1">
              <a:spcBef>
                <a:spcPct val="0"/>
              </a:spcBef>
              <a:spcAft>
                <a:spcPct val="0"/>
              </a:spcAft>
              <a:defRPr kumimoji="1" sz="3800" b="1">
                <a:solidFill>
                  <a:schemeClr val="tx1"/>
                </a:solidFill>
                <a:latin typeface="Arial" charset="0"/>
              </a:defRPr>
            </a:lvl7pPr>
            <a:lvl8pPr marL="1371600" algn="l" rtl="0" eaLnBrk="1" fontAlgn="base" hangingPunct="1">
              <a:spcBef>
                <a:spcPct val="0"/>
              </a:spcBef>
              <a:spcAft>
                <a:spcPct val="0"/>
              </a:spcAft>
              <a:defRPr kumimoji="1" sz="3800" b="1">
                <a:solidFill>
                  <a:schemeClr val="tx1"/>
                </a:solidFill>
                <a:latin typeface="Arial" charset="0"/>
              </a:defRPr>
            </a:lvl8pPr>
            <a:lvl9pPr marL="1828800" algn="l" rtl="0" eaLnBrk="1" fontAlgn="base" hangingPunct="1">
              <a:spcBef>
                <a:spcPct val="0"/>
              </a:spcBef>
              <a:spcAft>
                <a:spcPct val="0"/>
              </a:spcAft>
              <a:defRPr kumimoji="1" sz="3800" b="1">
                <a:solidFill>
                  <a:schemeClr val="tx1"/>
                </a:solidFill>
                <a:latin typeface="Arial" charset="0"/>
              </a:defRPr>
            </a:lvl9pPr>
          </a:lstStyle>
          <a:p>
            <a:pPr defTabSz="914400"/>
            <a:r>
              <a:rPr lang="en-US" sz="1200" b="0" kern="0" dirty="0">
                <a:solidFill>
                  <a:schemeClr val="bg1"/>
                </a:solidFill>
              </a:rPr>
              <a:t>PDCA Strategy</a:t>
            </a:r>
          </a:p>
        </p:txBody>
      </p:sp>
      <p:sp>
        <p:nvSpPr>
          <p:cNvPr id="24" name="Arc 23">
            <a:extLst>
              <a:ext uri="{FF2B5EF4-FFF2-40B4-BE49-F238E27FC236}">
                <a16:creationId xmlns:a16="http://schemas.microsoft.com/office/drawing/2014/main" id="{AFB0C7A7-A821-E542-AEC6-638E0897B03F}"/>
              </a:ext>
            </a:extLst>
          </p:cNvPr>
          <p:cNvSpPr/>
          <p:nvPr/>
        </p:nvSpPr>
        <p:spPr>
          <a:xfrm rot="622633">
            <a:off x="261683" y="3429000"/>
            <a:ext cx="2963050" cy="2833829"/>
          </a:xfrm>
          <a:prstGeom prst="arc">
            <a:avLst>
              <a:gd name="adj1" fmla="val 15110546"/>
              <a:gd name="adj2" fmla="val 0"/>
            </a:avLst>
          </a:prstGeom>
          <a:ln w="85725">
            <a:solidFill>
              <a:srgbClr val="0432FF"/>
            </a:solidFill>
            <a:prstDash val="sysDash"/>
          </a:ln>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dirty="0">
              <a:solidFill>
                <a:srgbClr val="0432FF"/>
              </a:solidFill>
            </a:endParaRPr>
          </a:p>
        </p:txBody>
      </p:sp>
      <p:grpSp>
        <p:nvGrpSpPr>
          <p:cNvPr id="2" name="Group 1">
            <a:extLst>
              <a:ext uri="{FF2B5EF4-FFF2-40B4-BE49-F238E27FC236}">
                <a16:creationId xmlns:a16="http://schemas.microsoft.com/office/drawing/2014/main" id="{0EEFD329-65D9-834F-B14B-D1378B7C9A18}"/>
              </a:ext>
            </a:extLst>
          </p:cNvPr>
          <p:cNvGrpSpPr/>
          <p:nvPr/>
        </p:nvGrpSpPr>
        <p:grpSpPr>
          <a:xfrm>
            <a:off x="221998" y="1699008"/>
            <a:ext cx="8216258" cy="3925493"/>
            <a:chOff x="221998" y="1699008"/>
            <a:chExt cx="8216258" cy="3925493"/>
          </a:xfrm>
        </p:grpSpPr>
        <p:grpSp>
          <p:nvGrpSpPr>
            <p:cNvPr id="4" name="Group 3"/>
            <p:cNvGrpSpPr/>
            <p:nvPr/>
          </p:nvGrpSpPr>
          <p:grpSpPr>
            <a:xfrm>
              <a:off x="705744" y="1699008"/>
              <a:ext cx="7732512" cy="3925493"/>
              <a:chOff x="716901" y="2080005"/>
              <a:chExt cx="7732512" cy="3925493"/>
            </a:xfrm>
          </p:grpSpPr>
          <p:sp>
            <p:nvSpPr>
              <p:cNvPr id="5" name="Freeform 4"/>
              <p:cNvSpPr/>
              <p:nvPr/>
            </p:nvSpPr>
            <p:spPr>
              <a:xfrm>
                <a:off x="1974307" y="3567893"/>
                <a:ext cx="3177639" cy="1864035"/>
              </a:xfrm>
              <a:custGeom>
                <a:avLst/>
                <a:gdLst>
                  <a:gd name="connsiteX0" fmla="*/ 0 w 3495403"/>
                  <a:gd name="connsiteY0" fmla="*/ 2112573 h 2112573"/>
                  <a:gd name="connsiteX1" fmla="*/ 477789 w 3495403"/>
                  <a:gd name="connsiteY1" fmla="*/ 2037124 h 2112573"/>
                  <a:gd name="connsiteX2" fmla="*/ 754403 w 3495403"/>
                  <a:gd name="connsiteY2" fmla="*/ 1521555 h 2112573"/>
                  <a:gd name="connsiteX3" fmla="*/ 1458513 w 3495403"/>
                  <a:gd name="connsiteY3" fmla="*/ 1521555 h 2112573"/>
                  <a:gd name="connsiteX4" fmla="*/ 1697408 w 3495403"/>
                  <a:gd name="connsiteY4" fmla="*/ 917963 h 2112573"/>
                  <a:gd name="connsiteX5" fmla="*/ 1207046 w 3495403"/>
                  <a:gd name="connsiteY5" fmla="*/ 867664 h 2112573"/>
                  <a:gd name="connsiteX6" fmla="*/ 2112330 w 3495403"/>
                  <a:gd name="connsiteY6" fmla="*/ 402395 h 2112573"/>
                  <a:gd name="connsiteX7" fmla="*/ 2464385 w 3495403"/>
                  <a:gd name="connsiteY7" fmla="*/ 867664 h 2112573"/>
                  <a:gd name="connsiteX8" fmla="*/ 2690706 w 3495403"/>
                  <a:gd name="connsiteY8" fmla="*/ 264072 h 2112573"/>
                  <a:gd name="connsiteX9" fmla="*/ 2979894 w 3495403"/>
                  <a:gd name="connsiteY9" fmla="*/ 0 h 2112573"/>
                  <a:gd name="connsiteX10" fmla="*/ 3495403 w 3495403"/>
                  <a:gd name="connsiteY10" fmla="*/ 12575 h 2112573"/>
                  <a:gd name="connsiteX11" fmla="*/ 3495403 w 3495403"/>
                  <a:gd name="connsiteY11" fmla="*/ 12575 h 2112573"/>
                  <a:gd name="connsiteX12" fmla="*/ 3495403 w 3495403"/>
                  <a:gd name="connsiteY12" fmla="*/ 12575 h 2112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5403" h="2112573">
                    <a:moveTo>
                      <a:pt x="0" y="2112573"/>
                    </a:moveTo>
                    <a:lnTo>
                      <a:pt x="477789" y="2037124"/>
                    </a:lnTo>
                    <a:lnTo>
                      <a:pt x="754403" y="1521555"/>
                    </a:lnTo>
                    <a:lnTo>
                      <a:pt x="1458513" y="1521555"/>
                    </a:lnTo>
                    <a:lnTo>
                      <a:pt x="1697408" y="917963"/>
                    </a:lnTo>
                    <a:lnTo>
                      <a:pt x="1207046" y="867664"/>
                    </a:lnTo>
                    <a:lnTo>
                      <a:pt x="2112330" y="402395"/>
                    </a:lnTo>
                    <a:lnTo>
                      <a:pt x="2464385" y="867664"/>
                    </a:lnTo>
                    <a:lnTo>
                      <a:pt x="2690706" y="264072"/>
                    </a:lnTo>
                    <a:lnTo>
                      <a:pt x="2979894" y="0"/>
                    </a:lnTo>
                    <a:lnTo>
                      <a:pt x="3495403" y="12575"/>
                    </a:lnTo>
                    <a:lnTo>
                      <a:pt x="3495403" y="12575"/>
                    </a:lnTo>
                    <a:lnTo>
                      <a:pt x="3495403" y="12575"/>
                    </a:lnTo>
                  </a:path>
                </a:pathLst>
              </a:custGeom>
              <a:ln w="539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lIns="82021" tIns="41009" rIns="82021" bIns="41009" rtlCol="0" anchor="ctr"/>
              <a:lstStyle/>
              <a:p>
                <a:pPr algn="ctr"/>
                <a:endParaRPr lang="en-US">
                  <a:ea typeface="Arial" charset="0"/>
                  <a:cs typeface="Arial" charset="0"/>
                </a:endParaRPr>
              </a:p>
            </p:txBody>
          </p:sp>
          <p:pic>
            <p:nvPicPr>
              <p:cNvPr id="6" name="Picture 5" descr="Stick Figure Climbing Stairs.jpg"/>
              <p:cNvPicPr>
                <a:picLocks noChangeAspect="1"/>
              </p:cNvPicPr>
              <p:nvPr/>
            </p:nvPicPr>
            <p:blipFill>
              <a:blip r:embed="rId2">
                <a:grayscl/>
                <a:extLst>
                  <a:ext uri="{BEBA8EAE-BF5A-486C-A8C5-ECC9F3942E4B}">
                    <a14:imgProps xmlns:a14="http://schemas.microsoft.com/office/drawing/2010/main">
                      <a14:imgLayer r:embed="rId3">
                        <a14:imgEffect>
                          <a14:backgroundRemoval t="438" b="100000" l="0" r="100000">
                            <a14:foregroundMark x1="61465" y1="7591" x2="61465" y2="7591"/>
                          </a14:backgroundRemoval>
                        </a14:imgEffect>
                      </a14:imgLayer>
                    </a14:imgProps>
                  </a:ext>
                  <a:ext uri="{28A0092B-C50C-407E-A947-70E740481C1C}">
                    <a14:useLocalDpi xmlns:a14="http://schemas.microsoft.com/office/drawing/2010/main" val="0"/>
                  </a:ext>
                </a:extLst>
              </a:blip>
              <a:stretch>
                <a:fillRect/>
              </a:stretch>
            </p:blipFill>
            <p:spPr>
              <a:xfrm>
                <a:off x="2086657" y="4171988"/>
                <a:ext cx="548482" cy="1127180"/>
              </a:xfrm>
              <a:prstGeom prst="rect">
                <a:avLst/>
              </a:prstGeom>
              <a:noFill/>
              <a:ln>
                <a:noFill/>
              </a:ln>
            </p:spPr>
          </p:pic>
          <p:sp>
            <p:nvSpPr>
              <p:cNvPr id="7" name="Oval 6"/>
              <p:cNvSpPr>
                <a:spLocks/>
              </p:cNvSpPr>
              <p:nvPr/>
            </p:nvSpPr>
            <p:spPr>
              <a:xfrm>
                <a:off x="790593" y="4795263"/>
                <a:ext cx="1246909" cy="1210235"/>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73589" tIns="36793" rIns="73589" bIns="36793" rtlCol="0" anchor="ctr"/>
              <a:lstStyle/>
              <a:p>
                <a:pPr algn="ctr"/>
                <a:endParaRPr lang="en-US">
                  <a:ea typeface="Arial" charset="0"/>
                  <a:cs typeface="Arial" charset="0"/>
                </a:endParaRPr>
              </a:p>
            </p:txBody>
          </p:sp>
          <p:sp>
            <p:nvSpPr>
              <p:cNvPr id="8" name="TextBox 7"/>
              <p:cNvSpPr txBox="1"/>
              <p:nvPr/>
            </p:nvSpPr>
            <p:spPr>
              <a:xfrm>
                <a:off x="4143300" y="4776374"/>
                <a:ext cx="2712545" cy="572903"/>
              </a:xfrm>
              <a:prstGeom prst="rect">
                <a:avLst/>
              </a:prstGeom>
              <a:noFill/>
            </p:spPr>
            <p:txBody>
              <a:bodyPr wrap="square" lIns="73589" tIns="36793" rIns="73589" bIns="36793" rtlCol="0">
                <a:spAutoFit/>
              </a:bodyPr>
              <a:lstStyle/>
              <a:p>
                <a:pPr>
                  <a:lnSpc>
                    <a:spcPct val="90000"/>
                  </a:lnSpc>
                </a:pPr>
                <a:r>
                  <a:rPr lang="en-US" dirty="0">
                    <a:ea typeface="Arial" charset="0"/>
                    <a:cs typeface="Arial" charset="0"/>
                  </a:rPr>
                  <a:t>Conduct </a:t>
                </a:r>
                <a:r>
                  <a:rPr lang="en-US" dirty="0">
                    <a:solidFill>
                      <a:srgbClr val="0432FF"/>
                    </a:solidFill>
                    <a:ea typeface="Arial" charset="0"/>
                    <a:cs typeface="Arial" charset="0"/>
                  </a:rPr>
                  <a:t>Experiments</a:t>
                </a:r>
              </a:p>
              <a:p>
                <a:pPr>
                  <a:lnSpc>
                    <a:spcPct val="90000"/>
                  </a:lnSpc>
                </a:pPr>
                <a:r>
                  <a:rPr lang="en-US" dirty="0">
                    <a:ea typeface="Arial" charset="0"/>
                    <a:cs typeface="Arial" charset="0"/>
                  </a:rPr>
                  <a:t>to get there</a:t>
                </a:r>
              </a:p>
            </p:txBody>
          </p:sp>
          <p:sp>
            <p:nvSpPr>
              <p:cNvPr id="9" name="TextBox 8"/>
              <p:cNvSpPr txBox="1"/>
              <p:nvPr/>
            </p:nvSpPr>
            <p:spPr>
              <a:xfrm>
                <a:off x="716901" y="5026510"/>
                <a:ext cx="1407898" cy="761961"/>
              </a:xfrm>
              <a:prstGeom prst="rect">
                <a:avLst/>
              </a:prstGeom>
              <a:noFill/>
            </p:spPr>
            <p:txBody>
              <a:bodyPr wrap="square" lIns="73589" tIns="36793" rIns="73589" bIns="36793" rtlCol="0">
                <a:spAutoFit/>
              </a:bodyPr>
              <a:lstStyle/>
              <a:p>
                <a:pPr algn="ctr">
                  <a:lnSpc>
                    <a:spcPct val="90000"/>
                  </a:lnSpc>
                </a:pPr>
                <a:r>
                  <a:rPr lang="en-US" sz="1600" dirty="0">
                    <a:ea typeface="Arial" charset="0"/>
                    <a:cs typeface="Arial" charset="0"/>
                  </a:rPr>
                  <a:t>Grasp the </a:t>
                </a:r>
                <a:r>
                  <a:rPr lang="en-US" sz="1600" dirty="0">
                    <a:solidFill>
                      <a:srgbClr val="0432FF"/>
                    </a:solidFill>
                    <a:ea typeface="Arial" charset="0"/>
                    <a:cs typeface="Arial" charset="0"/>
                  </a:rPr>
                  <a:t>Current</a:t>
                </a:r>
              </a:p>
              <a:p>
                <a:pPr algn="ctr">
                  <a:lnSpc>
                    <a:spcPct val="90000"/>
                  </a:lnSpc>
                </a:pPr>
                <a:r>
                  <a:rPr lang="en-US" sz="1600" dirty="0">
                    <a:solidFill>
                      <a:srgbClr val="0432FF"/>
                    </a:solidFill>
                    <a:ea typeface="Arial" charset="0"/>
                    <a:cs typeface="Arial" charset="0"/>
                  </a:rPr>
                  <a:t>Condition</a:t>
                </a:r>
              </a:p>
            </p:txBody>
          </p:sp>
          <p:cxnSp>
            <p:nvCxnSpPr>
              <p:cNvPr id="10" name="Straight Arrow Connector 9"/>
              <p:cNvCxnSpPr/>
              <p:nvPr/>
            </p:nvCxnSpPr>
            <p:spPr>
              <a:xfrm flipH="1" flipV="1">
                <a:off x="3762441" y="4289004"/>
                <a:ext cx="385408" cy="622246"/>
              </a:xfrm>
              <a:prstGeom prst="straightConnector1">
                <a:avLst/>
              </a:prstGeom>
              <a:ln w="50800">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5708297" y="2942687"/>
                <a:ext cx="1411467" cy="655349"/>
              </a:xfrm>
              <a:prstGeom prst="straightConnector1">
                <a:avLst/>
              </a:prstGeom>
              <a:ln w="63500">
                <a:solidFill>
                  <a:srgbClr val="000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3512386" y="4745361"/>
                <a:ext cx="642347" cy="161365"/>
              </a:xfrm>
              <a:prstGeom prst="straightConnector1">
                <a:avLst/>
              </a:prstGeom>
              <a:ln w="47625">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6300407" y="3130165"/>
                <a:ext cx="262396" cy="249166"/>
              </a:xfrm>
              <a:prstGeom prst="ellipse">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lIns="73606" tIns="36802" rIns="73606" bIns="36802" rtlCol="0" anchor="ctr"/>
              <a:lstStyle/>
              <a:p>
                <a:pPr algn="ctr"/>
                <a:endParaRPr lang="en-US">
                  <a:ea typeface="Arial" charset="0"/>
                  <a:cs typeface="Arial" charset="0"/>
                </a:endParaRPr>
              </a:p>
            </p:txBody>
          </p:sp>
          <p:sp>
            <p:nvSpPr>
              <p:cNvPr id="14" name="Oval 13"/>
              <p:cNvSpPr/>
              <p:nvPr/>
            </p:nvSpPr>
            <p:spPr>
              <a:xfrm>
                <a:off x="6628110" y="2981979"/>
                <a:ext cx="262396" cy="249166"/>
              </a:xfrm>
              <a:prstGeom prst="ellipse">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lIns="73606" tIns="36802" rIns="73606" bIns="36802" rtlCol="0" anchor="ctr"/>
              <a:lstStyle/>
              <a:p>
                <a:pPr algn="ctr"/>
                <a:endParaRPr lang="en-US">
                  <a:ea typeface="Arial" charset="0"/>
                  <a:cs typeface="Arial" charset="0"/>
                </a:endParaRPr>
              </a:p>
            </p:txBody>
          </p:sp>
          <p:sp>
            <p:nvSpPr>
              <p:cNvPr id="15" name="Oval 14"/>
              <p:cNvSpPr>
                <a:spLocks/>
              </p:cNvSpPr>
              <p:nvPr/>
            </p:nvSpPr>
            <p:spPr>
              <a:xfrm>
                <a:off x="4982574" y="2974212"/>
                <a:ext cx="1246909" cy="1210235"/>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73589" tIns="36793" rIns="73589" bIns="36793" rtlCol="0" anchor="ctr"/>
              <a:lstStyle/>
              <a:p>
                <a:pPr algn="ctr"/>
                <a:endParaRPr lang="en-US">
                  <a:ea typeface="Arial" charset="0"/>
                  <a:cs typeface="Arial" charset="0"/>
                </a:endParaRPr>
              </a:p>
            </p:txBody>
          </p:sp>
          <p:sp>
            <p:nvSpPr>
              <p:cNvPr id="16" name="TextBox 15"/>
              <p:cNvSpPr txBox="1"/>
              <p:nvPr/>
            </p:nvSpPr>
            <p:spPr>
              <a:xfrm>
                <a:off x="4925111" y="3163079"/>
                <a:ext cx="1352953" cy="863346"/>
              </a:xfrm>
              <a:prstGeom prst="rect">
                <a:avLst/>
              </a:prstGeom>
              <a:noFill/>
            </p:spPr>
            <p:txBody>
              <a:bodyPr wrap="square" lIns="73589" tIns="36793" rIns="73589" bIns="36793" rtlCol="0">
                <a:spAutoFit/>
              </a:bodyPr>
              <a:lstStyle/>
              <a:p>
                <a:pPr algn="ctr">
                  <a:lnSpc>
                    <a:spcPct val="80000"/>
                  </a:lnSpc>
                </a:pPr>
                <a:r>
                  <a:rPr lang="en-US" sz="1600" dirty="0">
                    <a:ea typeface="Arial" charset="0"/>
                    <a:cs typeface="Arial" charset="0"/>
                  </a:rPr>
                  <a:t>Establish </a:t>
                </a:r>
              </a:p>
              <a:p>
                <a:pPr algn="ctr">
                  <a:lnSpc>
                    <a:spcPct val="80000"/>
                  </a:lnSpc>
                </a:pPr>
                <a:r>
                  <a:rPr lang="en-US" sz="1600" dirty="0">
                    <a:ea typeface="Arial" charset="0"/>
                    <a:cs typeface="Arial" charset="0"/>
                  </a:rPr>
                  <a:t>your </a:t>
                </a:r>
                <a:r>
                  <a:rPr lang="en-US" sz="1600" dirty="0">
                    <a:solidFill>
                      <a:srgbClr val="0432FF"/>
                    </a:solidFill>
                    <a:ea typeface="Arial" charset="0"/>
                    <a:cs typeface="Arial" charset="0"/>
                  </a:rPr>
                  <a:t>Next</a:t>
                </a:r>
              </a:p>
              <a:p>
                <a:pPr algn="ctr">
                  <a:lnSpc>
                    <a:spcPct val="80000"/>
                  </a:lnSpc>
                </a:pPr>
                <a:r>
                  <a:rPr lang="en-US" sz="1600" dirty="0">
                    <a:solidFill>
                      <a:srgbClr val="0432FF"/>
                    </a:solidFill>
                    <a:ea typeface="Arial" charset="0"/>
                    <a:cs typeface="Arial" charset="0"/>
                  </a:rPr>
                  <a:t>Target</a:t>
                </a:r>
              </a:p>
              <a:p>
                <a:pPr algn="ctr">
                  <a:lnSpc>
                    <a:spcPct val="80000"/>
                  </a:lnSpc>
                </a:pPr>
                <a:r>
                  <a:rPr lang="en-US" sz="1600" dirty="0">
                    <a:solidFill>
                      <a:srgbClr val="0432FF"/>
                    </a:solidFill>
                    <a:ea typeface="Arial" charset="0"/>
                    <a:cs typeface="Arial" charset="0"/>
                  </a:rPr>
                  <a:t>Condition</a:t>
                </a:r>
              </a:p>
            </p:txBody>
          </p:sp>
          <p:sp>
            <p:nvSpPr>
              <p:cNvPr id="17" name="Oval 16"/>
              <p:cNvSpPr>
                <a:spLocks/>
              </p:cNvSpPr>
              <p:nvPr/>
            </p:nvSpPr>
            <p:spPr>
              <a:xfrm>
                <a:off x="7128813" y="2273217"/>
                <a:ext cx="1246909" cy="1210235"/>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73589" tIns="36793" rIns="73589" bIns="36793" rtlCol="0" anchor="ctr"/>
              <a:lstStyle/>
              <a:p>
                <a:pPr algn="ctr"/>
                <a:endParaRPr lang="en-US">
                  <a:ea typeface="Arial" charset="0"/>
                  <a:cs typeface="Arial" charset="0"/>
                </a:endParaRPr>
              </a:p>
            </p:txBody>
          </p:sp>
          <p:sp>
            <p:nvSpPr>
              <p:cNvPr id="18" name="TextBox 17"/>
              <p:cNvSpPr txBox="1"/>
              <p:nvPr/>
            </p:nvSpPr>
            <p:spPr>
              <a:xfrm>
                <a:off x="7052038" y="2480777"/>
                <a:ext cx="1397375" cy="761961"/>
              </a:xfrm>
              <a:prstGeom prst="rect">
                <a:avLst/>
              </a:prstGeom>
              <a:noFill/>
            </p:spPr>
            <p:txBody>
              <a:bodyPr wrap="square" lIns="73589" tIns="36793" rIns="73589" bIns="36793" rtlCol="0">
                <a:spAutoFit/>
              </a:bodyPr>
              <a:lstStyle/>
              <a:p>
                <a:pPr algn="ctr">
                  <a:lnSpc>
                    <a:spcPct val="90000"/>
                  </a:lnSpc>
                </a:pPr>
                <a:r>
                  <a:rPr lang="en-US" sz="1600" dirty="0">
                    <a:ea typeface="Arial" charset="0"/>
                    <a:cs typeface="Arial" charset="0"/>
                  </a:rPr>
                  <a:t>Get the Direction or</a:t>
                </a:r>
              </a:p>
              <a:p>
                <a:pPr algn="ctr">
                  <a:lnSpc>
                    <a:spcPct val="90000"/>
                  </a:lnSpc>
                </a:pPr>
                <a:r>
                  <a:rPr lang="en-US" sz="1600" dirty="0">
                    <a:solidFill>
                      <a:srgbClr val="0432FF"/>
                    </a:solidFill>
                    <a:ea typeface="Arial" charset="0"/>
                    <a:cs typeface="Arial" charset="0"/>
                  </a:rPr>
                  <a:t>Challenge</a:t>
                </a:r>
                <a:endParaRPr lang="en-US" sz="1600" spc="-121" dirty="0">
                  <a:solidFill>
                    <a:srgbClr val="0432FF"/>
                  </a:solidFill>
                  <a:ea typeface="Arial" charset="0"/>
                  <a:cs typeface="Arial" charset="0"/>
                </a:endParaRPr>
              </a:p>
            </p:txBody>
          </p:sp>
          <p:sp>
            <p:nvSpPr>
              <p:cNvPr id="19" name="TextBox 18"/>
              <p:cNvSpPr txBox="1"/>
              <p:nvPr/>
            </p:nvSpPr>
            <p:spPr>
              <a:xfrm>
                <a:off x="6808627" y="2080005"/>
                <a:ext cx="546702" cy="561933"/>
              </a:xfrm>
              <a:prstGeom prst="rect">
                <a:avLst/>
              </a:prstGeom>
              <a:noFill/>
            </p:spPr>
            <p:txBody>
              <a:bodyPr wrap="square" lIns="73606" tIns="36802" rIns="73606" bIns="36802" rtlCol="0">
                <a:spAutoFit/>
              </a:bodyPr>
              <a:lstStyle/>
              <a:p>
                <a:pPr algn="ctr"/>
                <a:r>
                  <a:rPr lang="en-US" sz="3200" b="1" dirty="0">
                    <a:ea typeface="Arial" charset="0"/>
                    <a:cs typeface="Arial" charset="0"/>
                  </a:rPr>
                  <a:t>1</a:t>
                </a:r>
                <a:endParaRPr lang="en-US" sz="2800" b="1" dirty="0">
                  <a:ea typeface="Arial" charset="0"/>
                  <a:cs typeface="Arial" charset="0"/>
                </a:endParaRPr>
              </a:p>
            </p:txBody>
          </p:sp>
          <p:sp>
            <p:nvSpPr>
              <p:cNvPr id="20" name="TextBox 19"/>
              <p:cNvSpPr txBox="1"/>
              <p:nvPr/>
            </p:nvSpPr>
            <p:spPr>
              <a:xfrm>
                <a:off x="1138328" y="4275374"/>
                <a:ext cx="546702" cy="561933"/>
              </a:xfrm>
              <a:prstGeom prst="rect">
                <a:avLst/>
              </a:prstGeom>
              <a:noFill/>
            </p:spPr>
            <p:txBody>
              <a:bodyPr wrap="square" lIns="73606" tIns="36802" rIns="73606" bIns="36802" rtlCol="0">
                <a:spAutoFit/>
              </a:bodyPr>
              <a:lstStyle/>
              <a:p>
                <a:pPr algn="ctr"/>
                <a:r>
                  <a:rPr lang="en-US" sz="3200" b="1">
                    <a:solidFill>
                      <a:srgbClr val="000000"/>
                    </a:solidFill>
                    <a:ea typeface="Arial" charset="0"/>
                    <a:cs typeface="Arial" charset="0"/>
                  </a:rPr>
                  <a:t>2</a:t>
                </a:r>
                <a:endParaRPr lang="en-US" sz="2800" b="1">
                  <a:solidFill>
                    <a:srgbClr val="000000"/>
                  </a:solidFill>
                  <a:ea typeface="Arial" charset="0"/>
                  <a:cs typeface="Arial" charset="0"/>
                </a:endParaRPr>
              </a:p>
            </p:txBody>
          </p:sp>
          <p:sp>
            <p:nvSpPr>
              <p:cNvPr id="21" name="TextBox 20"/>
              <p:cNvSpPr txBox="1"/>
              <p:nvPr/>
            </p:nvSpPr>
            <p:spPr>
              <a:xfrm>
                <a:off x="5305644" y="2451621"/>
                <a:ext cx="546702" cy="561933"/>
              </a:xfrm>
              <a:prstGeom prst="rect">
                <a:avLst/>
              </a:prstGeom>
              <a:noFill/>
            </p:spPr>
            <p:txBody>
              <a:bodyPr wrap="square" lIns="73606" tIns="36802" rIns="73606" bIns="36802" rtlCol="0">
                <a:spAutoFit/>
              </a:bodyPr>
              <a:lstStyle/>
              <a:p>
                <a:pPr algn="ctr"/>
                <a:r>
                  <a:rPr lang="en-US" sz="3200" b="1">
                    <a:solidFill>
                      <a:srgbClr val="000000"/>
                    </a:solidFill>
                    <a:ea typeface="Arial" charset="0"/>
                    <a:cs typeface="Arial" charset="0"/>
                  </a:rPr>
                  <a:t>3</a:t>
                </a:r>
                <a:endParaRPr lang="en-US" sz="2800" b="1">
                  <a:solidFill>
                    <a:srgbClr val="000000"/>
                  </a:solidFill>
                  <a:ea typeface="Arial" charset="0"/>
                  <a:cs typeface="Arial" charset="0"/>
                </a:endParaRPr>
              </a:p>
            </p:txBody>
          </p:sp>
          <p:sp>
            <p:nvSpPr>
              <p:cNvPr id="22" name="TextBox 21"/>
              <p:cNvSpPr txBox="1"/>
              <p:nvPr/>
            </p:nvSpPr>
            <p:spPr>
              <a:xfrm>
                <a:off x="4058445" y="4331683"/>
                <a:ext cx="546702" cy="561933"/>
              </a:xfrm>
              <a:prstGeom prst="rect">
                <a:avLst/>
              </a:prstGeom>
              <a:noFill/>
            </p:spPr>
            <p:txBody>
              <a:bodyPr wrap="square" lIns="73606" tIns="36802" rIns="73606" bIns="36802" rtlCol="0">
                <a:spAutoFit/>
              </a:bodyPr>
              <a:lstStyle/>
              <a:p>
                <a:pPr algn="ctr"/>
                <a:r>
                  <a:rPr lang="en-US" sz="3200" b="1">
                    <a:solidFill>
                      <a:srgbClr val="000000"/>
                    </a:solidFill>
                    <a:ea typeface="Arial" charset="0"/>
                    <a:cs typeface="Arial" charset="0"/>
                  </a:rPr>
                  <a:t>4</a:t>
                </a:r>
                <a:endParaRPr lang="en-US" sz="2800" b="1">
                  <a:solidFill>
                    <a:srgbClr val="000000"/>
                  </a:solidFill>
                  <a:ea typeface="Arial" charset="0"/>
                  <a:cs typeface="Arial" charset="0"/>
                </a:endParaRPr>
              </a:p>
            </p:txBody>
          </p:sp>
        </p:grpSp>
        <p:sp>
          <p:nvSpPr>
            <p:cNvPr id="25" name="TextBox 24">
              <a:extLst>
                <a:ext uri="{FF2B5EF4-FFF2-40B4-BE49-F238E27FC236}">
                  <a16:creationId xmlns:a16="http://schemas.microsoft.com/office/drawing/2014/main" id="{15278D82-6FAF-3A46-8DB3-3635042215C8}"/>
                </a:ext>
              </a:extLst>
            </p:cNvPr>
            <p:cNvSpPr txBox="1"/>
            <p:nvPr/>
          </p:nvSpPr>
          <p:spPr>
            <a:xfrm>
              <a:off x="221998" y="2834395"/>
              <a:ext cx="2801774" cy="344677"/>
            </a:xfrm>
            <a:prstGeom prst="rect">
              <a:avLst/>
            </a:prstGeom>
            <a:noFill/>
          </p:spPr>
          <p:txBody>
            <a:bodyPr wrap="square" lIns="91407" tIns="45704" rIns="91407" bIns="45704" rtlCol="0">
              <a:spAutoFit/>
            </a:bodyPr>
            <a:lstStyle/>
            <a:p>
              <a:pPr algn="ctr">
                <a:lnSpc>
                  <a:spcPct val="80000"/>
                </a:lnSpc>
              </a:pPr>
              <a:r>
                <a:rPr lang="en-US" sz="2000" dirty="0">
                  <a:cs typeface="Helvetica"/>
                </a:rPr>
                <a:t>Threshold of Knowledge</a:t>
              </a:r>
            </a:p>
          </p:txBody>
        </p:sp>
      </p:grpSp>
    </p:spTree>
    <p:extLst>
      <p:ext uri="{BB962C8B-B14F-4D97-AF65-F5344CB8AC3E}">
        <p14:creationId xmlns:p14="http://schemas.microsoft.com/office/powerpoint/2010/main" val="11016969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274320"/>
            <a:ext cx="8595360" cy="731520"/>
          </a:xfrm>
        </p:spPr>
        <p:txBody>
          <a:bodyPr>
            <a:noAutofit/>
          </a:bodyPr>
          <a:lstStyle/>
          <a:p>
            <a:pPr algn="ctr"/>
            <a:r>
              <a:rPr lang="en-US" sz="4000" dirty="0"/>
              <a:t>The Challenge</a:t>
            </a:r>
          </a:p>
        </p:txBody>
      </p:sp>
      <p:sp>
        <p:nvSpPr>
          <p:cNvPr id="4" name="Title 6">
            <a:extLst>
              <a:ext uri="{FF2B5EF4-FFF2-40B4-BE49-F238E27FC236}">
                <a16:creationId xmlns:a16="http://schemas.microsoft.com/office/drawing/2014/main" id="{06079AD3-60F9-1F43-AA60-E4F9DA1B8644}"/>
              </a:ext>
            </a:extLst>
          </p:cNvPr>
          <p:cNvSpPr txBox="1">
            <a:spLocks/>
          </p:cNvSpPr>
          <p:nvPr/>
        </p:nvSpPr>
        <p:spPr bwMode="auto">
          <a:xfrm>
            <a:off x="4572000" y="18288"/>
            <a:ext cx="223678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3800" b="1">
                <a:solidFill>
                  <a:schemeClr val="tx1"/>
                </a:solidFill>
                <a:latin typeface="+mj-lt"/>
                <a:ea typeface="+mj-ea"/>
                <a:cs typeface="+mj-cs"/>
              </a:defRPr>
            </a:lvl1pPr>
            <a:lvl2pPr algn="l" rtl="0" eaLnBrk="1" fontAlgn="base" hangingPunct="1">
              <a:spcBef>
                <a:spcPct val="0"/>
              </a:spcBef>
              <a:spcAft>
                <a:spcPct val="0"/>
              </a:spcAft>
              <a:defRPr kumimoji="1" sz="3800" b="1">
                <a:solidFill>
                  <a:schemeClr val="tx1"/>
                </a:solidFill>
                <a:latin typeface="Arial" charset="0"/>
              </a:defRPr>
            </a:lvl2pPr>
            <a:lvl3pPr algn="l" rtl="0" eaLnBrk="1" fontAlgn="base" hangingPunct="1">
              <a:spcBef>
                <a:spcPct val="0"/>
              </a:spcBef>
              <a:spcAft>
                <a:spcPct val="0"/>
              </a:spcAft>
              <a:defRPr kumimoji="1" sz="3800" b="1">
                <a:solidFill>
                  <a:schemeClr val="tx1"/>
                </a:solidFill>
                <a:latin typeface="Arial" charset="0"/>
              </a:defRPr>
            </a:lvl3pPr>
            <a:lvl4pPr algn="l" rtl="0" eaLnBrk="1" fontAlgn="base" hangingPunct="1">
              <a:spcBef>
                <a:spcPct val="0"/>
              </a:spcBef>
              <a:spcAft>
                <a:spcPct val="0"/>
              </a:spcAft>
              <a:defRPr kumimoji="1" sz="3800" b="1">
                <a:solidFill>
                  <a:schemeClr val="tx1"/>
                </a:solidFill>
                <a:latin typeface="Arial" charset="0"/>
              </a:defRPr>
            </a:lvl4pPr>
            <a:lvl5pPr algn="l" rtl="0" eaLnBrk="1" fontAlgn="base" hangingPunct="1">
              <a:spcBef>
                <a:spcPct val="0"/>
              </a:spcBef>
              <a:spcAft>
                <a:spcPct val="0"/>
              </a:spcAft>
              <a:defRPr kumimoji="1" sz="3800" b="1">
                <a:solidFill>
                  <a:schemeClr val="tx1"/>
                </a:solidFill>
                <a:latin typeface="Arial" charset="0"/>
              </a:defRPr>
            </a:lvl5pPr>
            <a:lvl6pPr marL="457200" algn="l" rtl="0" eaLnBrk="1" fontAlgn="base" hangingPunct="1">
              <a:spcBef>
                <a:spcPct val="0"/>
              </a:spcBef>
              <a:spcAft>
                <a:spcPct val="0"/>
              </a:spcAft>
              <a:defRPr kumimoji="1" sz="3800" b="1">
                <a:solidFill>
                  <a:schemeClr val="tx1"/>
                </a:solidFill>
                <a:latin typeface="Arial" charset="0"/>
              </a:defRPr>
            </a:lvl6pPr>
            <a:lvl7pPr marL="914400" algn="l" rtl="0" eaLnBrk="1" fontAlgn="base" hangingPunct="1">
              <a:spcBef>
                <a:spcPct val="0"/>
              </a:spcBef>
              <a:spcAft>
                <a:spcPct val="0"/>
              </a:spcAft>
              <a:defRPr kumimoji="1" sz="3800" b="1">
                <a:solidFill>
                  <a:schemeClr val="tx1"/>
                </a:solidFill>
                <a:latin typeface="Arial" charset="0"/>
              </a:defRPr>
            </a:lvl7pPr>
            <a:lvl8pPr marL="1371600" algn="l" rtl="0" eaLnBrk="1" fontAlgn="base" hangingPunct="1">
              <a:spcBef>
                <a:spcPct val="0"/>
              </a:spcBef>
              <a:spcAft>
                <a:spcPct val="0"/>
              </a:spcAft>
              <a:defRPr kumimoji="1" sz="3800" b="1">
                <a:solidFill>
                  <a:schemeClr val="tx1"/>
                </a:solidFill>
                <a:latin typeface="Arial" charset="0"/>
              </a:defRPr>
            </a:lvl8pPr>
            <a:lvl9pPr marL="1828800" algn="l" rtl="0" eaLnBrk="1" fontAlgn="base" hangingPunct="1">
              <a:spcBef>
                <a:spcPct val="0"/>
              </a:spcBef>
              <a:spcAft>
                <a:spcPct val="0"/>
              </a:spcAft>
              <a:defRPr kumimoji="1" sz="3800" b="1">
                <a:solidFill>
                  <a:schemeClr val="tx1"/>
                </a:solidFill>
                <a:latin typeface="Arial" charset="0"/>
              </a:defRPr>
            </a:lvl9pPr>
          </a:lstStyle>
          <a:p>
            <a:pPr defTabSz="914400"/>
            <a:r>
              <a:rPr lang="en-US" sz="1200" b="0" kern="0" dirty="0">
                <a:solidFill>
                  <a:schemeClr val="bg1"/>
                </a:solidFill>
              </a:rPr>
              <a:t>PDCA - Challenge</a:t>
            </a:r>
          </a:p>
        </p:txBody>
      </p:sp>
      <p:grpSp>
        <p:nvGrpSpPr>
          <p:cNvPr id="46" name="Group 45">
            <a:extLst>
              <a:ext uri="{FF2B5EF4-FFF2-40B4-BE49-F238E27FC236}">
                <a16:creationId xmlns:a16="http://schemas.microsoft.com/office/drawing/2014/main" id="{F8F5545B-E5B1-974E-8680-0E3317F27B0B}"/>
              </a:ext>
            </a:extLst>
          </p:cNvPr>
          <p:cNvGrpSpPr/>
          <p:nvPr/>
        </p:nvGrpSpPr>
        <p:grpSpPr>
          <a:xfrm>
            <a:off x="856728" y="1301352"/>
            <a:ext cx="8063652" cy="4442621"/>
            <a:chOff x="856728" y="1301352"/>
            <a:chExt cx="8063652" cy="4442621"/>
          </a:xfrm>
        </p:grpSpPr>
        <p:grpSp>
          <p:nvGrpSpPr>
            <p:cNvPr id="43" name="Group 42">
              <a:extLst>
                <a:ext uri="{FF2B5EF4-FFF2-40B4-BE49-F238E27FC236}">
                  <a16:creationId xmlns:a16="http://schemas.microsoft.com/office/drawing/2014/main" id="{48BCB338-81C9-DE49-ACA7-78E6E9A08B0F}"/>
                </a:ext>
              </a:extLst>
            </p:cNvPr>
            <p:cNvGrpSpPr/>
            <p:nvPr/>
          </p:nvGrpSpPr>
          <p:grpSpPr>
            <a:xfrm>
              <a:off x="856728" y="1554933"/>
              <a:ext cx="8063652" cy="4189040"/>
              <a:chOff x="856728" y="1554933"/>
              <a:chExt cx="8063652" cy="4189040"/>
            </a:xfrm>
          </p:grpSpPr>
          <p:grpSp>
            <p:nvGrpSpPr>
              <p:cNvPr id="41" name="Group 40">
                <a:extLst>
                  <a:ext uri="{FF2B5EF4-FFF2-40B4-BE49-F238E27FC236}">
                    <a16:creationId xmlns:a16="http://schemas.microsoft.com/office/drawing/2014/main" id="{D648D5EE-CD36-1C44-A44A-970B21778490}"/>
                  </a:ext>
                </a:extLst>
              </p:cNvPr>
              <p:cNvGrpSpPr/>
              <p:nvPr/>
            </p:nvGrpSpPr>
            <p:grpSpPr>
              <a:xfrm>
                <a:off x="856728" y="1554933"/>
                <a:ext cx="8063652" cy="4189040"/>
                <a:chOff x="856728" y="1554933"/>
                <a:chExt cx="8063652" cy="4189040"/>
              </a:xfrm>
            </p:grpSpPr>
            <p:sp>
              <p:nvSpPr>
                <p:cNvPr id="38" name="Right Arrow 37">
                  <a:extLst>
                    <a:ext uri="{FF2B5EF4-FFF2-40B4-BE49-F238E27FC236}">
                      <a16:creationId xmlns:a16="http://schemas.microsoft.com/office/drawing/2014/main" id="{31CFE251-7E77-B443-97E6-C4B72446DD6B}"/>
                    </a:ext>
                  </a:extLst>
                </p:cNvPr>
                <p:cNvSpPr/>
                <p:nvPr/>
              </p:nvSpPr>
              <p:spPr>
                <a:xfrm>
                  <a:off x="2530978" y="3385794"/>
                  <a:ext cx="5486400" cy="548640"/>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7F1954D-3F47-2747-A41C-4DC637F4918E}"/>
                    </a:ext>
                  </a:extLst>
                </p:cNvPr>
                <p:cNvSpPr/>
                <p:nvPr/>
              </p:nvSpPr>
              <p:spPr>
                <a:xfrm rot="18900000">
                  <a:off x="3778809" y="4421448"/>
                  <a:ext cx="2103120" cy="27432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4D320D8-8A7D-7848-B8BF-996D881B58FA}"/>
                    </a:ext>
                  </a:extLst>
                </p:cNvPr>
                <p:cNvSpPr/>
                <p:nvPr/>
              </p:nvSpPr>
              <p:spPr>
                <a:xfrm rot="2700000">
                  <a:off x="3719272" y="2682402"/>
                  <a:ext cx="2103120" cy="27432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DC7ECB6-DEA9-A348-BB32-811AACA5BA59}"/>
                    </a:ext>
                  </a:extLst>
                </p:cNvPr>
                <p:cNvSpPr/>
                <p:nvPr/>
              </p:nvSpPr>
              <p:spPr>
                <a:xfrm>
                  <a:off x="2472501" y="5118463"/>
                  <a:ext cx="1645920" cy="27432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8CC848A-6E0E-E048-A256-589AEE563FAF}"/>
                    </a:ext>
                  </a:extLst>
                </p:cNvPr>
                <p:cNvSpPr/>
                <p:nvPr/>
              </p:nvSpPr>
              <p:spPr>
                <a:xfrm>
                  <a:off x="2468880" y="1920240"/>
                  <a:ext cx="1645920" cy="27432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41A9042D-F1AC-AD4B-9877-96662C32FBFD}"/>
                    </a:ext>
                  </a:extLst>
                </p:cNvPr>
                <p:cNvGrpSpPr/>
                <p:nvPr/>
              </p:nvGrpSpPr>
              <p:grpSpPr>
                <a:xfrm>
                  <a:off x="959440" y="1554933"/>
                  <a:ext cx="1255280" cy="1030284"/>
                  <a:chOff x="959440" y="1554933"/>
                  <a:chExt cx="1255280" cy="1030284"/>
                </a:xfrm>
              </p:grpSpPr>
              <p:pic>
                <p:nvPicPr>
                  <p:cNvPr id="11" name="Picture 10">
                    <a:extLst>
                      <a:ext uri="{FF2B5EF4-FFF2-40B4-BE49-F238E27FC236}">
                        <a16:creationId xmlns:a16="http://schemas.microsoft.com/office/drawing/2014/main" id="{7CBC5BDE-C9B0-F045-8D8D-F99536F23750}"/>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11500"/>
                            </a14:imgEffect>
                            <a14:imgEffect>
                              <a14:saturation sat="400000"/>
                            </a14:imgEffect>
                          </a14:imgLayer>
                        </a14:imgProps>
                      </a:ext>
                    </a:extLst>
                  </a:blip>
                  <a:stretch>
                    <a:fillRect/>
                  </a:stretch>
                </p:blipFill>
                <p:spPr>
                  <a:xfrm>
                    <a:off x="959440" y="1554933"/>
                    <a:ext cx="1243209" cy="1030284"/>
                  </a:xfrm>
                  <a:prstGeom prst="rect">
                    <a:avLst/>
                  </a:prstGeom>
                  <a:noFill/>
                </p:spPr>
              </p:pic>
              <p:sp>
                <p:nvSpPr>
                  <p:cNvPr id="14" name="TextBox 13">
                    <a:extLst>
                      <a:ext uri="{FF2B5EF4-FFF2-40B4-BE49-F238E27FC236}">
                        <a16:creationId xmlns:a16="http://schemas.microsoft.com/office/drawing/2014/main" id="{BE9CA637-6FD3-5A42-818E-C6BD4E0542AC}"/>
                      </a:ext>
                    </a:extLst>
                  </p:cNvPr>
                  <p:cNvSpPr txBox="1"/>
                  <p:nvPr/>
                </p:nvSpPr>
                <p:spPr>
                  <a:xfrm>
                    <a:off x="971511" y="1705308"/>
                    <a:ext cx="1243209" cy="276999"/>
                  </a:xfrm>
                  <a:prstGeom prst="rect">
                    <a:avLst/>
                  </a:prstGeom>
                  <a:noFill/>
                </p:spPr>
                <p:txBody>
                  <a:bodyPr wrap="square" rtlCol="0">
                    <a:spAutoFit/>
                  </a:bodyPr>
                  <a:lstStyle/>
                  <a:p>
                    <a:pPr algn="ctr"/>
                    <a:r>
                      <a:rPr lang="en-US" sz="1200" b="1" dirty="0">
                        <a:solidFill>
                          <a:schemeClr val="bg1"/>
                        </a:solidFill>
                      </a:rPr>
                      <a:t>Process Team A</a:t>
                    </a:r>
                  </a:p>
                </p:txBody>
              </p:sp>
            </p:grpSp>
            <p:grpSp>
              <p:nvGrpSpPr>
                <p:cNvPr id="18" name="Group 17">
                  <a:extLst>
                    <a:ext uri="{FF2B5EF4-FFF2-40B4-BE49-F238E27FC236}">
                      <a16:creationId xmlns:a16="http://schemas.microsoft.com/office/drawing/2014/main" id="{E9BAAA31-50FE-3941-B8A5-4D8779AF33E6}"/>
                    </a:ext>
                  </a:extLst>
                </p:cNvPr>
                <p:cNvGrpSpPr/>
                <p:nvPr/>
              </p:nvGrpSpPr>
              <p:grpSpPr>
                <a:xfrm>
                  <a:off x="900274" y="3134310"/>
                  <a:ext cx="1243209" cy="1030285"/>
                  <a:chOff x="900274" y="3134310"/>
                  <a:chExt cx="1243209" cy="1030285"/>
                </a:xfrm>
              </p:grpSpPr>
              <p:pic>
                <p:nvPicPr>
                  <p:cNvPr id="12" name="Picture 11">
                    <a:extLst>
                      <a:ext uri="{FF2B5EF4-FFF2-40B4-BE49-F238E27FC236}">
                        <a16:creationId xmlns:a16="http://schemas.microsoft.com/office/drawing/2014/main" id="{D09A24C3-9980-744C-BBBF-A599664AC56F}"/>
                      </a:ext>
                    </a:extLst>
                  </p:cNvPr>
                  <p:cNvPicPr>
                    <a:picLocks noChangeAspect="1"/>
                  </p:cNvPicPr>
                  <p:nvPr/>
                </p:nvPicPr>
                <p:blipFill>
                  <a:blip r:embed="rId5">
                    <a:duotone>
                      <a:schemeClr val="accent2">
                        <a:shade val="45000"/>
                        <a:satMod val="135000"/>
                      </a:schemeClr>
                      <a:prstClr val="white"/>
                    </a:duotone>
                  </a:blip>
                  <a:stretch>
                    <a:fillRect/>
                  </a:stretch>
                </p:blipFill>
                <p:spPr>
                  <a:xfrm>
                    <a:off x="959440" y="3134310"/>
                    <a:ext cx="1090042" cy="1030285"/>
                  </a:xfrm>
                  <a:prstGeom prst="rect">
                    <a:avLst/>
                  </a:prstGeom>
                </p:spPr>
              </p:pic>
              <p:sp>
                <p:nvSpPr>
                  <p:cNvPr id="16" name="TextBox 15">
                    <a:extLst>
                      <a:ext uri="{FF2B5EF4-FFF2-40B4-BE49-F238E27FC236}">
                        <a16:creationId xmlns:a16="http://schemas.microsoft.com/office/drawing/2014/main" id="{5E2623F0-53CB-AD4A-BDC6-0EB4DF0513E8}"/>
                      </a:ext>
                    </a:extLst>
                  </p:cNvPr>
                  <p:cNvSpPr txBox="1"/>
                  <p:nvPr/>
                </p:nvSpPr>
                <p:spPr>
                  <a:xfrm>
                    <a:off x="900274" y="3302062"/>
                    <a:ext cx="1243209" cy="276999"/>
                  </a:xfrm>
                  <a:prstGeom prst="rect">
                    <a:avLst/>
                  </a:prstGeom>
                  <a:noFill/>
                </p:spPr>
                <p:txBody>
                  <a:bodyPr wrap="square" rtlCol="0">
                    <a:spAutoFit/>
                  </a:bodyPr>
                  <a:lstStyle/>
                  <a:p>
                    <a:pPr algn="ctr"/>
                    <a:r>
                      <a:rPr lang="en-US" sz="1200" b="1" dirty="0">
                        <a:solidFill>
                          <a:schemeClr val="bg1"/>
                        </a:solidFill>
                      </a:rPr>
                      <a:t>Process Team B</a:t>
                    </a:r>
                  </a:p>
                </p:txBody>
              </p:sp>
            </p:grpSp>
            <p:grpSp>
              <p:nvGrpSpPr>
                <p:cNvPr id="19" name="Group 18">
                  <a:extLst>
                    <a:ext uri="{FF2B5EF4-FFF2-40B4-BE49-F238E27FC236}">
                      <a16:creationId xmlns:a16="http://schemas.microsoft.com/office/drawing/2014/main" id="{46BCA549-6EB8-E641-897E-69A35AB2A2AD}"/>
                    </a:ext>
                  </a:extLst>
                </p:cNvPr>
                <p:cNvGrpSpPr/>
                <p:nvPr/>
              </p:nvGrpSpPr>
              <p:grpSpPr>
                <a:xfrm>
                  <a:off x="856728" y="4713688"/>
                  <a:ext cx="1386102" cy="1030285"/>
                  <a:chOff x="856728" y="4713688"/>
                  <a:chExt cx="1386102" cy="1030285"/>
                </a:xfrm>
              </p:grpSpPr>
              <p:pic>
                <p:nvPicPr>
                  <p:cNvPr id="13" name="Picture 12">
                    <a:extLst>
                      <a:ext uri="{FF2B5EF4-FFF2-40B4-BE49-F238E27FC236}">
                        <a16:creationId xmlns:a16="http://schemas.microsoft.com/office/drawing/2014/main" id="{8948302E-A7DF-E443-B796-E16245405D39}"/>
                      </a:ext>
                    </a:extLst>
                  </p:cNvPr>
                  <p:cNvPicPr>
                    <a:picLocks noChangeAspect="1"/>
                  </p:cNvPicPr>
                  <p:nvPr/>
                </p:nvPicPr>
                <p:blipFill>
                  <a:blip r:embed="rId6">
                    <a:duotone>
                      <a:schemeClr val="accent1">
                        <a:shade val="45000"/>
                        <a:satMod val="135000"/>
                      </a:schemeClr>
                      <a:prstClr val="white"/>
                    </a:duotone>
                  </a:blip>
                  <a:stretch>
                    <a:fillRect/>
                  </a:stretch>
                </p:blipFill>
                <p:spPr>
                  <a:xfrm>
                    <a:off x="919257" y="4713688"/>
                    <a:ext cx="1323573" cy="1030285"/>
                  </a:xfrm>
                  <a:prstGeom prst="rect">
                    <a:avLst/>
                  </a:prstGeom>
                </p:spPr>
              </p:pic>
              <p:sp>
                <p:nvSpPr>
                  <p:cNvPr id="17" name="TextBox 16">
                    <a:extLst>
                      <a:ext uri="{FF2B5EF4-FFF2-40B4-BE49-F238E27FC236}">
                        <a16:creationId xmlns:a16="http://schemas.microsoft.com/office/drawing/2014/main" id="{4DB82818-D8AB-8541-AC2A-2CE0F7A024E3}"/>
                      </a:ext>
                    </a:extLst>
                  </p:cNvPr>
                  <p:cNvSpPr txBox="1"/>
                  <p:nvPr/>
                </p:nvSpPr>
                <p:spPr>
                  <a:xfrm>
                    <a:off x="856728" y="4882159"/>
                    <a:ext cx="1243209" cy="276999"/>
                  </a:xfrm>
                  <a:prstGeom prst="rect">
                    <a:avLst/>
                  </a:prstGeom>
                  <a:noFill/>
                </p:spPr>
                <p:txBody>
                  <a:bodyPr wrap="square" rtlCol="0">
                    <a:spAutoFit/>
                  </a:bodyPr>
                  <a:lstStyle/>
                  <a:p>
                    <a:pPr algn="ctr"/>
                    <a:r>
                      <a:rPr lang="en-US" sz="1200" b="1" dirty="0">
                        <a:solidFill>
                          <a:schemeClr val="bg1"/>
                        </a:solidFill>
                      </a:rPr>
                      <a:t>Process Team C</a:t>
                    </a:r>
                  </a:p>
                </p:txBody>
              </p:sp>
            </p:grpSp>
            <p:sp>
              <p:nvSpPr>
                <p:cNvPr id="20" name="Oval 19">
                  <a:extLst>
                    <a:ext uri="{FF2B5EF4-FFF2-40B4-BE49-F238E27FC236}">
                      <a16:creationId xmlns:a16="http://schemas.microsoft.com/office/drawing/2014/main" id="{9F2A81AE-4F38-F34F-BA3F-D5791D6228F1}"/>
                    </a:ext>
                  </a:extLst>
                </p:cNvPr>
                <p:cNvSpPr/>
                <p:nvPr/>
              </p:nvSpPr>
              <p:spPr>
                <a:xfrm>
                  <a:off x="2454395" y="1699101"/>
                  <a:ext cx="665327" cy="705756"/>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900" dirty="0">
                      <a:solidFill>
                        <a:schemeClr val="tx1"/>
                      </a:solidFill>
                    </a:rPr>
                    <a:t>Target </a:t>
                  </a:r>
                </a:p>
                <a:p>
                  <a:pPr algn="ctr"/>
                  <a:r>
                    <a:rPr lang="en-US" sz="900" dirty="0">
                      <a:solidFill>
                        <a:schemeClr val="tx1"/>
                      </a:solidFill>
                    </a:rPr>
                    <a:t>Condition</a:t>
                  </a:r>
                </a:p>
              </p:txBody>
            </p:sp>
            <p:sp>
              <p:nvSpPr>
                <p:cNvPr id="21" name="Oval 20">
                  <a:extLst>
                    <a:ext uri="{FF2B5EF4-FFF2-40B4-BE49-F238E27FC236}">
                      <a16:creationId xmlns:a16="http://schemas.microsoft.com/office/drawing/2014/main" id="{3D81A2D7-B111-0F43-8486-06994E1326AE}"/>
                    </a:ext>
                  </a:extLst>
                </p:cNvPr>
                <p:cNvSpPr/>
                <p:nvPr/>
              </p:nvSpPr>
              <p:spPr>
                <a:xfrm>
                  <a:off x="2454395" y="4875952"/>
                  <a:ext cx="665327" cy="705756"/>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900" dirty="0">
                      <a:solidFill>
                        <a:schemeClr val="tx1"/>
                      </a:solidFill>
                    </a:rPr>
                    <a:t>Target </a:t>
                  </a:r>
                </a:p>
                <a:p>
                  <a:pPr algn="ctr"/>
                  <a:r>
                    <a:rPr lang="en-US" sz="900" dirty="0">
                      <a:solidFill>
                        <a:schemeClr val="tx1"/>
                      </a:solidFill>
                    </a:rPr>
                    <a:t>Condition</a:t>
                  </a:r>
                </a:p>
              </p:txBody>
            </p:sp>
            <p:sp>
              <p:nvSpPr>
                <p:cNvPr id="22" name="Oval 21">
                  <a:extLst>
                    <a:ext uri="{FF2B5EF4-FFF2-40B4-BE49-F238E27FC236}">
                      <a16:creationId xmlns:a16="http://schemas.microsoft.com/office/drawing/2014/main" id="{7F768708-8F87-4D43-9944-810F5B0808CD}"/>
                    </a:ext>
                  </a:extLst>
                </p:cNvPr>
                <p:cNvSpPr/>
                <p:nvPr/>
              </p:nvSpPr>
              <p:spPr>
                <a:xfrm>
                  <a:off x="2454395" y="3296574"/>
                  <a:ext cx="665327" cy="705756"/>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900" dirty="0">
                      <a:solidFill>
                        <a:schemeClr val="tx1"/>
                      </a:solidFill>
                    </a:rPr>
                    <a:t>Target </a:t>
                  </a:r>
                </a:p>
                <a:p>
                  <a:pPr algn="ctr"/>
                  <a:r>
                    <a:rPr lang="en-US" sz="900" dirty="0">
                      <a:solidFill>
                        <a:schemeClr val="tx1"/>
                      </a:solidFill>
                    </a:rPr>
                    <a:t>Condition</a:t>
                  </a:r>
                </a:p>
              </p:txBody>
            </p:sp>
            <p:sp>
              <p:nvSpPr>
                <p:cNvPr id="23" name="Oval 22">
                  <a:extLst>
                    <a:ext uri="{FF2B5EF4-FFF2-40B4-BE49-F238E27FC236}">
                      <a16:creationId xmlns:a16="http://schemas.microsoft.com/office/drawing/2014/main" id="{23D1690A-6053-EB4A-99EA-B1D8BA5928DA}"/>
                    </a:ext>
                  </a:extLst>
                </p:cNvPr>
                <p:cNvSpPr/>
                <p:nvPr/>
              </p:nvSpPr>
              <p:spPr>
                <a:xfrm>
                  <a:off x="3657600" y="1717197"/>
                  <a:ext cx="665327" cy="705756"/>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900" dirty="0">
                      <a:solidFill>
                        <a:schemeClr val="tx1"/>
                      </a:solidFill>
                    </a:rPr>
                    <a:t>Next</a:t>
                  </a:r>
                </a:p>
                <a:p>
                  <a:pPr algn="ctr"/>
                  <a:r>
                    <a:rPr lang="en-US" sz="900" dirty="0">
                      <a:solidFill>
                        <a:schemeClr val="tx1"/>
                      </a:solidFill>
                    </a:rPr>
                    <a:t>Target </a:t>
                  </a:r>
                </a:p>
                <a:p>
                  <a:pPr algn="ctr"/>
                  <a:r>
                    <a:rPr lang="en-US" sz="900" dirty="0">
                      <a:solidFill>
                        <a:schemeClr val="tx1"/>
                      </a:solidFill>
                    </a:rPr>
                    <a:t>Condition</a:t>
                  </a:r>
                </a:p>
              </p:txBody>
            </p:sp>
            <p:sp>
              <p:nvSpPr>
                <p:cNvPr id="24" name="Oval 23">
                  <a:extLst>
                    <a:ext uri="{FF2B5EF4-FFF2-40B4-BE49-F238E27FC236}">
                      <a16:creationId xmlns:a16="http://schemas.microsoft.com/office/drawing/2014/main" id="{6BCB43D2-00D1-A04E-B373-397CD56BE109}"/>
                    </a:ext>
                  </a:extLst>
                </p:cNvPr>
                <p:cNvSpPr/>
                <p:nvPr/>
              </p:nvSpPr>
              <p:spPr>
                <a:xfrm>
                  <a:off x="3657600" y="4875952"/>
                  <a:ext cx="665327" cy="705756"/>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900" dirty="0">
                      <a:solidFill>
                        <a:schemeClr val="tx1"/>
                      </a:solidFill>
                    </a:rPr>
                    <a:t>Next</a:t>
                  </a:r>
                </a:p>
                <a:p>
                  <a:pPr algn="ctr"/>
                  <a:r>
                    <a:rPr lang="en-US" sz="900" dirty="0">
                      <a:solidFill>
                        <a:schemeClr val="tx1"/>
                      </a:solidFill>
                    </a:rPr>
                    <a:t>Target </a:t>
                  </a:r>
                </a:p>
                <a:p>
                  <a:pPr algn="ctr"/>
                  <a:r>
                    <a:rPr lang="en-US" sz="900" dirty="0">
                      <a:solidFill>
                        <a:schemeClr val="tx1"/>
                      </a:solidFill>
                    </a:rPr>
                    <a:t>Condition</a:t>
                  </a:r>
                </a:p>
              </p:txBody>
            </p:sp>
            <p:sp>
              <p:nvSpPr>
                <p:cNvPr id="25" name="Oval 24">
                  <a:extLst>
                    <a:ext uri="{FF2B5EF4-FFF2-40B4-BE49-F238E27FC236}">
                      <a16:creationId xmlns:a16="http://schemas.microsoft.com/office/drawing/2014/main" id="{DAC41D04-A9DA-B044-B729-2D129BE0DFFF}"/>
                    </a:ext>
                  </a:extLst>
                </p:cNvPr>
                <p:cNvSpPr/>
                <p:nvPr/>
              </p:nvSpPr>
              <p:spPr>
                <a:xfrm>
                  <a:off x="3657600" y="3298423"/>
                  <a:ext cx="665327" cy="705756"/>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900" dirty="0">
                      <a:solidFill>
                        <a:schemeClr val="tx1"/>
                      </a:solidFill>
                    </a:rPr>
                    <a:t>Next</a:t>
                  </a:r>
                </a:p>
                <a:p>
                  <a:pPr algn="ctr"/>
                  <a:r>
                    <a:rPr lang="en-US" sz="900" dirty="0">
                      <a:solidFill>
                        <a:schemeClr val="tx1"/>
                      </a:solidFill>
                    </a:rPr>
                    <a:t>Target </a:t>
                  </a:r>
                </a:p>
                <a:p>
                  <a:pPr algn="ctr"/>
                  <a:r>
                    <a:rPr lang="en-US" sz="900" dirty="0">
                      <a:solidFill>
                        <a:schemeClr val="tx1"/>
                      </a:solidFill>
                    </a:rPr>
                    <a:t>Condition</a:t>
                  </a:r>
                </a:p>
              </p:txBody>
            </p:sp>
            <p:sp>
              <p:nvSpPr>
                <p:cNvPr id="26" name="Oval 25">
                  <a:extLst>
                    <a:ext uri="{FF2B5EF4-FFF2-40B4-BE49-F238E27FC236}">
                      <a16:creationId xmlns:a16="http://schemas.microsoft.com/office/drawing/2014/main" id="{76D8AF67-C7CC-A043-AD82-64080931B1C8}"/>
                    </a:ext>
                  </a:extLst>
                </p:cNvPr>
                <p:cNvSpPr/>
                <p:nvPr/>
              </p:nvSpPr>
              <p:spPr>
                <a:xfrm>
                  <a:off x="5212080" y="3296574"/>
                  <a:ext cx="665327" cy="705756"/>
                </a:xfrm>
                <a:prstGeom prst="ellipse">
                  <a:avLst/>
                </a:prstGeom>
                <a:solidFill>
                  <a:srgbClr val="0432FF"/>
                </a:solidFill>
                <a:ln>
                  <a:no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900" b="1" dirty="0">
                      <a:solidFill>
                        <a:schemeClr val="bg1"/>
                      </a:solidFill>
                    </a:rPr>
                    <a:t>Challenge</a:t>
                  </a:r>
                </a:p>
              </p:txBody>
            </p:sp>
            <p:sp>
              <p:nvSpPr>
                <p:cNvPr id="40" name="Sun 39">
                  <a:extLst>
                    <a:ext uri="{FF2B5EF4-FFF2-40B4-BE49-F238E27FC236}">
                      <a16:creationId xmlns:a16="http://schemas.microsoft.com/office/drawing/2014/main" id="{A4F3BA7F-E054-3E48-B313-5F1DD7FA1524}"/>
                    </a:ext>
                  </a:extLst>
                </p:cNvPr>
                <p:cNvSpPr/>
                <p:nvPr/>
              </p:nvSpPr>
              <p:spPr>
                <a:xfrm>
                  <a:off x="8005980" y="3192252"/>
                  <a:ext cx="914400" cy="914400"/>
                </a:xfrm>
                <a:prstGeom prst="sun">
                  <a:avLst/>
                </a:prstGeom>
                <a:solidFill>
                  <a:srgbClr val="FFFF00"/>
                </a:solidFill>
                <a:ln>
                  <a:solidFill>
                    <a:srgbClr val="FFFD78"/>
                  </a:solid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400" dirty="0">
                      <a:solidFill>
                        <a:schemeClr val="tx1"/>
                      </a:solidFill>
                    </a:rPr>
                    <a:t>Vision</a:t>
                  </a:r>
                </a:p>
              </p:txBody>
            </p:sp>
          </p:grpSp>
          <p:pic>
            <p:nvPicPr>
              <p:cNvPr id="42" name="Picture 41">
                <a:extLst>
                  <a:ext uri="{FF2B5EF4-FFF2-40B4-BE49-F238E27FC236}">
                    <a16:creationId xmlns:a16="http://schemas.microsoft.com/office/drawing/2014/main" id="{33175B69-F676-3D49-B22B-679261442F69}"/>
                  </a:ext>
                </a:extLst>
              </p:cNvPr>
              <p:cNvPicPr>
                <a:picLocks noChangeAspect="1"/>
              </p:cNvPicPr>
              <p:nvPr/>
            </p:nvPicPr>
            <p:blipFill>
              <a:blip r:embed="rId7"/>
              <a:stretch>
                <a:fillRect/>
              </a:stretch>
            </p:blipFill>
            <p:spPr>
              <a:xfrm>
                <a:off x="5807960" y="3969990"/>
                <a:ext cx="549105" cy="1148474"/>
              </a:xfrm>
              <a:prstGeom prst="rect">
                <a:avLst/>
              </a:prstGeom>
            </p:spPr>
          </p:pic>
        </p:grpSp>
        <p:sp>
          <p:nvSpPr>
            <p:cNvPr id="44" name="TextBox 43">
              <a:extLst>
                <a:ext uri="{FF2B5EF4-FFF2-40B4-BE49-F238E27FC236}">
                  <a16:creationId xmlns:a16="http://schemas.microsoft.com/office/drawing/2014/main" id="{8FE672C8-482F-294E-BA75-DC48072723EA}"/>
                </a:ext>
              </a:extLst>
            </p:cNvPr>
            <p:cNvSpPr txBox="1"/>
            <p:nvPr/>
          </p:nvSpPr>
          <p:spPr>
            <a:xfrm>
              <a:off x="6566656" y="4379799"/>
              <a:ext cx="2178991" cy="646331"/>
            </a:xfrm>
            <a:prstGeom prst="rect">
              <a:avLst/>
            </a:prstGeom>
            <a:noFill/>
          </p:spPr>
          <p:txBody>
            <a:bodyPr wrap="square" rtlCol="0">
              <a:spAutoFit/>
            </a:bodyPr>
            <a:lstStyle/>
            <a:p>
              <a:r>
                <a:rPr lang="en-US" sz="1200" i="1" dirty="0"/>
                <a:t>A challenge typically pertains to more than one process in the organization or value stream.</a:t>
              </a:r>
            </a:p>
          </p:txBody>
        </p:sp>
        <p:sp>
          <p:nvSpPr>
            <p:cNvPr id="45" name="TextBox 44">
              <a:extLst>
                <a:ext uri="{FF2B5EF4-FFF2-40B4-BE49-F238E27FC236}">
                  <a16:creationId xmlns:a16="http://schemas.microsoft.com/office/drawing/2014/main" id="{D7ACF127-02E2-C647-ACDE-E9D545B91162}"/>
                </a:ext>
              </a:extLst>
            </p:cNvPr>
            <p:cNvSpPr txBox="1"/>
            <p:nvPr/>
          </p:nvSpPr>
          <p:spPr>
            <a:xfrm>
              <a:off x="5418788" y="1301352"/>
              <a:ext cx="3200400" cy="1169551"/>
            </a:xfrm>
            <a:prstGeom prst="rect">
              <a:avLst/>
            </a:prstGeom>
            <a:noFill/>
          </p:spPr>
          <p:txBody>
            <a:bodyPr wrap="square" rtlCol="0">
              <a:spAutoFit/>
            </a:bodyPr>
            <a:lstStyle/>
            <a:p>
              <a:r>
                <a:rPr lang="en-US" sz="1400" dirty="0"/>
                <a:t>What’s the direction in which processes should be improved?</a:t>
              </a:r>
            </a:p>
            <a:p>
              <a:r>
                <a:rPr lang="en-US" sz="1400" dirty="0"/>
                <a:t>What is the overarching breakthrough challenge that each process should help achieve?</a:t>
              </a:r>
            </a:p>
          </p:txBody>
        </p:sp>
      </p:grpSp>
    </p:spTree>
    <p:extLst>
      <p:ext uri="{BB962C8B-B14F-4D97-AF65-F5344CB8AC3E}">
        <p14:creationId xmlns:p14="http://schemas.microsoft.com/office/powerpoint/2010/main" val="15566523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96E92-7228-034D-96B5-9EFE2476E556}"/>
              </a:ext>
            </a:extLst>
          </p:cNvPr>
          <p:cNvSpPr>
            <a:spLocks noGrp="1"/>
          </p:cNvSpPr>
          <p:nvPr>
            <p:ph type="title"/>
          </p:nvPr>
        </p:nvSpPr>
        <p:spPr>
          <a:xfrm>
            <a:off x="365760" y="274638"/>
            <a:ext cx="8595360" cy="731520"/>
          </a:xfrm>
        </p:spPr>
        <p:txBody>
          <a:bodyPr/>
          <a:lstStyle/>
          <a:p>
            <a:r>
              <a:rPr lang="en-US" sz="4400" dirty="0"/>
              <a:t>Setting Direction - The Challenge</a:t>
            </a:r>
          </a:p>
        </p:txBody>
      </p:sp>
      <p:sp>
        <p:nvSpPr>
          <p:cNvPr id="4" name="Content Placeholder 3">
            <a:extLst>
              <a:ext uri="{FF2B5EF4-FFF2-40B4-BE49-F238E27FC236}">
                <a16:creationId xmlns:a16="http://schemas.microsoft.com/office/drawing/2014/main" id="{E96B3ADC-2B88-FE44-B4CB-62427F91437C}"/>
              </a:ext>
            </a:extLst>
          </p:cNvPr>
          <p:cNvSpPr>
            <a:spLocks noGrp="1"/>
          </p:cNvSpPr>
          <p:nvPr>
            <p:ph sz="half" idx="2"/>
          </p:nvPr>
        </p:nvSpPr>
        <p:spPr>
          <a:xfrm>
            <a:off x="365760" y="1097512"/>
            <a:ext cx="8595360" cy="4307406"/>
          </a:xfrm>
        </p:spPr>
        <p:txBody>
          <a:bodyPr/>
          <a:lstStyle/>
          <a:p>
            <a:pPr marL="0" indent="0">
              <a:spcBef>
                <a:spcPts val="0"/>
              </a:spcBef>
              <a:spcAft>
                <a:spcPts val="600"/>
              </a:spcAft>
              <a:buNone/>
            </a:pPr>
            <a:r>
              <a:rPr lang="en-US" sz="2000" b="1" dirty="0"/>
              <a:t>Wouldn’t it be great if we could…</a:t>
            </a:r>
          </a:p>
          <a:p>
            <a:pPr>
              <a:spcBef>
                <a:spcPts val="0"/>
              </a:spcBef>
              <a:spcAft>
                <a:spcPts val="1200"/>
              </a:spcAft>
            </a:pPr>
            <a:r>
              <a:rPr lang="en-US" sz="2000" dirty="0"/>
              <a:t>…have every customer calling in immediately get a live person - </a:t>
            </a:r>
            <a:r>
              <a:rPr lang="en-US" sz="2000" i="1" dirty="0"/>
              <a:t>“Customer first time live”</a:t>
            </a:r>
          </a:p>
          <a:p>
            <a:pPr>
              <a:spcBef>
                <a:spcPts val="0"/>
              </a:spcBef>
              <a:spcAft>
                <a:spcPts val="1200"/>
              </a:spcAft>
            </a:pPr>
            <a:r>
              <a:rPr lang="en-US" sz="2000" dirty="0"/>
              <a:t>…machine parts 1x1 directly in the assembly process - </a:t>
            </a:r>
            <a:r>
              <a:rPr lang="en-US" sz="2000" i="1" dirty="0"/>
              <a:t>“Machine to assemble”</a:t>
            </a:r>
          </a:p>
          <a:p>
            <a:pPr>
              <a:spcBef>
                <a:spcPts val="0"/>
              </a:spcBef>
              <a:spcAft>
                <a:spcPts val="1200"/>
              </a:spcAft>
            </a:pPr>
            <a:r>
              <a:rPr lang="en-US" sz="2000" dirty="0"/>
              <a:t>…paint parts 1x1 directly in the assembly process - </a:t>
            </a:r>
            <a:r>
              <a:rPr lang="en-US" sz="2000" i="1" dirty="0"/>
              <a:t>“Paint to assemble”</a:t>
            </a:r>
          </a:p>
          <a:p>
            <a:pPr>
              <a:spcBef>
                <a:spcPts val="0"/>
              </a:spcBef>
              <a:spcAft>
                <a:spcPts val="1200"/>
              </a:spcAft>
            </a:pPr>
            <a:r>
              <a:rPr lang="en-US" sz="2000" dirty="0"/>
              <a:t>…build one customer kitchen at a time and put it right on the truck - </a:t>
            </a:r>
            <a:r>
              <a:rPr lang="en-US" sz="2000" i="1" dirty="0"/>
              <a:t>“Build to truck, kitchen at a time”</a:t>
            </a:r>
          </a:p>
          <a:p>
            <a:pPr>
              <a:spcBef>
                <a:spcPts val="0"/>
              </a:spcBef>
              <a:spcAft>
                <a:spcPts val="1200"/>
              </a:spcAft>
            </a:pPr>
            <a:r>
              <a:rPr lang="en-US" sz="2000" dirty="0"/>
              <a:t>…have lab-test results done in 45 minutes, with no errors - </a:t>
            </a:r>
            <a:r>
              <a:rPr lang="en-US" sz="2000" i="1" dirty="0"/>
              <a:t>“Know in 45”</a:t>
            </a:r>
          </a:p>
          <a:p>
            <a:pPr>
              <a:spcBef>
                <a:spcPts val="0"/>
              </a:spcBef>
              <a:spcAft>
                <a:spcPts val="1200"/>
              </a:spcAft>
            </a:pPr>
            <a:r>
              <a:rPr lang="en-US" sz="2000" dirty="0"/>
              <a:t>…take 7 days from new patient referral to evaluation - </a:t>
            </a:r>
            <a:r>
              <a:rPr lang="en-US" sz="2000" i="1" dirty="0"/>
              <a:t>“Just a week”</a:t>
            </a:r>
          </a:p>
          <a:p>
            <a:pPr>
              <a:spcBef>
                <a:spcPts val="0"/>
              </a:spcBef>
              <a:spcAft>
                <a:spcPts val="1200"/>
              </a:spcAft>
            </a:pPr>
            <a:r>
              <a:rPr lang="en-US" sz="2000" dirty="0"/>
              <a:t>…assemble the day ordered, and ship the next day - </a:t>
            </a:r>
            <a:r>
              <a:rPr lang="en-US" sz="2000" i="1" dirty="0"/>
              <a:t>“Same day, next day”</a:t>
            </a:r>
          </a:p>
        </p:txBody>
      </p:sp>
      <p:sp>
        <p:nvSpPr>
          <p:cNvPr id="14" name="Title 6">
            <a:extLst>
              <a:ext uri="{FF2B5EF4-FFF2-40B4-BE49-F238E27FC236}">
                <a16:creationId xmlns:a16="http://schemas.microsoft.com/office/drawing/2014/main" id="{E5EDF18E-11A9-2D44-8B7E-4C3068CB1540}"/>
              </a:ext>
            </a:extLst>
          </p:cNvPr>
          <p:cNvSpPr txBox="1">
            <a:spLocks/>
          </p:cNvSpPr>
          <p:nvPr/>
        </p:nvSpPr>
        <p:spPr bwMode="auto">
          <a:xfrm>
            <a:off x="4572000" y="18288"/>
            <a:ext cx="223678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3800" b="1">
                <a:solidFill>
                  <a:schemeClr val="tx1"/>
                </a:solidFill>
                <a:latin typeface="+mj-lt"/>
                <a:ea typeface="+mj-ea"/>
                <a:cs typeface="+mj-cs"/>
              </a:defRPr>
            </a:lvl1pPr>
            <a:lvl2pPr algn="l" rtl="0" eaLnBrk="1" fontAlgn="base" hangingPunct="1">
              <a:spcBef>
                <a:spcPct val="0"/>
              </a:spcBef>
              <a:spcAft>
                <a:spcPct val="0"/>
              </a:spcAft>
              <a:defRPr kumimoji="1" sz="3800" b="1">
                <a:solidFill>
                  <a:schemeClr val="tx1"/>
                </a:solidFill>
                <a:latin typeface="Arial" charset="0"/>
              </a:defRPr>
            </a:lvl2pPr>
            <a:lvl3pPr algn="l" rtl="0" eaLnBrk="1" fontAlgn="base" hangingPunct="1">
              <a:spcBef>
                <a:spcPct val="0"/>
              </a:spcBef>
              <a:spcAft>
                <a:spcPct val="0"/>
              </a:spcAft>
              <a:defRPr kumimoji="1" sz="3800" b="1">
                <a:solidFill>
                  <a:schemeClr val="tx1"/>
                </a:solidFill>
                <a:latin typeface="Arial" charset="0"/>
              </a:defRPr>
            </a:lvl3pPr>
            <a:lvl4pPr algn="l" rtl="0" eaLnBrk="1" fontAlgn="base" hangingPunct="1">
              <a:spcBef>
                <a:spcPct val="0"/>
              </a:spcBef>
              <a:spcAft>
                <a:spcPct val="0"/>
              </a:spcAft>
              <a:defRPr kumimoji="1" sz="3800" b="1">
                <a:solidFill>
                  <a:schemeClr val="tx1"/>
                </a:solidFill>
                <a:latin typeface="Arial" charset="0"/>
              </a:defRPr>
            </a:lvl4pPr>
            <a:lvl5pPr algn="l" rtl="0" eaLnBrk="1" fontAlgn="base" hangingPunct="1">
              <a:spcBef>
                <a:spcPct val="0"/>
              </a:spcBef>
              <a:spcAft>
                <a:spcPct val="0"/>
              </a:spcAft>
              <a:defRPr kumimoji="1" sz="3800" b="1">
                <a:solidFill>
                  <a:schemeClr val="tx1"/>
                </a:solidFill>
                <a:latin typeface="Arial" charset="0"/>
              </a:defRPr>
            </a:lvl5pPr>
            <a:lvl6pPr marL="457200" algn="l" rtl="0" eaLnBrk="1" fontAlgn="base" hangingPunct="1">
              <a:spcBef>
                <a:spcPct val="0"/>
              </a:spcBef>
              <a:spcAft>
                <a:spcPct val="0"/>
              </a:spcAft>
              <a:defRPr kumimoji="1" sz="3800" b="1">
                <a:solidFill>
                  <a:schemeClr val="tx1"/>
                </a:solidFill>
                <a:latin typeface="Arial" charset="0"/>
              </a:defRPr>
            </a:lvl6pPr>
            <a:lvl7pPr marL="914400" algn="l" rtl="0" eaLnBrk="1" fontAlgn="base" hangingPunct="1">
              <a:spcBef>
                <a:spcPct val="0"/>
              </a:spcBef>
              <a:spcAft>
                <a:spcPct val="0"/>
              </a:spcAft>
              <a:defRPr kumimoji="1" sz="3800" b="1">
                <a:solidFill>
                  <a:schemeClr val="tx1"/>
                </a:solidFill>
                <a:latin typeface="Arial" charset="0"/>
              </a:defRPr>
            </a:lvl7pPr>
            <a:lvl8pPr marL="1371600" algn="l" rtl="0" eaLnBrk="1" fontAlgn="base" hangingPunct="1">
              <a:spcBef>
                <a:spcPct val="0"/>
              </a:spcBef>
              <a:spcAft>
                <a:spcPct val="0"/>
              </a:spcAft>
              <a:defRPr kumimoji="1" sz="3800" b="1">
                <a:solidFill>
                  <a:schemeClr val="tx1"/>
                </a:solidFill>
                <a:latin typeface="Arial" charset="0"/>
              </a:defRPr>
            </a:lvl8pPr>
            <a:lvl9pPr marL="1828800" algn="l" rtl="0" eaLnBrk="1" fontAlgn="base" hangingPunct="1">
              <a:spcBef>
                <a:spcPct val="0"/>
              </a:spcBef>
              <a:spcAft>
                <a:spcPct val="0"/>
              </a:spcAft>
              <a:defRPr kumimoji="1" sz="3800" b="1">
                <a:solidFill>
                  <a:schemeClr val="tx1"/>
                </a:solidFill>
                <a:latin typeface="Arial" charset="0"/>
              </a:defRPr>
            </a:lvl9pPr>
          </a:lstStyle>
          <a:p>
            <a:pPr defTabSz="914400"/>
            <a:r>
              <a:rPr lang="en-US" sz="1200" b="0" kern="0" dirty="0">
                <a:solidFill>
                  <a:schemeClr val="bg1"/>
                </a:solidFill>
              </a:rPr>
              <a:t>PDCA - Challenge</a:t>
            </a:r>
          </a:p>
        </p:txBody>
      </p:sp>
    </p:spTree>
    <p:extLst>
      <p:ext uri="{BB962C8B-B14F-4D97-AF65-F5344CB8AC3E}">
        <p14:creationId xmlns:p14="http://schemas.microsoft.com/office/powerpoint/2010/main" val="20889250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274320"/>
            <a:ext cx="8595360" cy="731520"/>
          </a:xfrm>
        </p:spPr>
        <p:txBody>
          <a:bodyPr>
            <a:normAutofit/>
          </a:bodyPr>
          <a:lstStyle/>
          <a:p>
            <a:pPr algn="ctr"/>
            <a:r>
              <a:rPr lang="en-US" sz="4000" dirty="0"/>
              <a:t>The Current Condition</a:t>
            </a:r>
          </a:p>
        </p:txBody>
      </p:sp>
      <p:sp>
        <p:nvSpPr>
          <p:cNvPr id="4" name="Title 6">
            <a:extLst>
              <a:ext uri="{FF2B5EF4-FFF2-40B4-BE49-F238E27FC236}">
                <a16:creationId xmlns:a16="http://schemas.microsoft.com/office/drawing/2014/main" id="{06079AD3-60F9-1F43-AA60-E4F9DA1B8644}"/>
              </a:ext>
            </a:extLst>
          </p:cNvPr>
          <p:cNvSpPr txBox="1">
            <a:spLocks/>
          </p:cNvSpPr>
          <p:nvPr/>
        </p:nvSpPr>
        <p:spPr bwMode="auto">
          <a:xfrm>
            <a:off x="4572000" y="18288"/>
            <a:ext cx="223678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3800" b="1">
                <a:solidFill>
                  <a:schemeClr val="tx1"/>
                </a:solidFill>
                <a:latin typeface="+mj-lt"/>
                <a:ea typeface="+mj-ea"/>
                <a:cs typeface="+mj-cs"/>
              </a:defRPr>
            </a:lvl1pPr>
            <a:lvl2pPr algn="l" rtl="0" eaLnBrk="1" fontAlgn="base" hangingPunct="1">
              <a:spcBef>
                <a:spcPct val="0"/>
              </a:spcBef>
              <a:spcAft>
                <a:spcPct val="0"/>
              </a:spcAft>
              <a:defRPr kumimoji="1" sz="3800" b="1">
                <a:solidFill>
                  <a:schemeClr val="tx1"/>
                </a:solidFill>
                <a:latin typeface="Arial" charset="0"/>
              </a:defRPr>
            </a:lvl2pPr>
            <a:lvl3pPr algn="l" rtl="0" eaLnBrk="1" fontAlgn="base" hangingPunct="1">
              <a:spcBef>
                <a:spcPct val="0"/>
              </a:spcBef>
              <a:spcAft>
                <a:spcPct val="0"/>
              </a:spcAft>
              <a:defRPr kumimoji="1" sz="3800" b="1">
                <a:solidFill>
                  <a:schemeClr val="tx1"/>
                </a:solidFill>
                <a:latin typeface="Arial" charset="0"/>
              </a:defRPr>
            </a:lvl3pPr>
            <a:lvl4pPr algn="l" rtl="0" eaLnBrk="1" fontAlgn="base" hangingPunct="1">
              <a:spcBef>
                <a:spcPct val="0"/>
              </a:spcBef>
              <a:spcAft>
                <a:spcPct val="0"/>
              </a:spcAft>
              <a:defRPr kumimoji="1" sz="3800" b="1">
                <a:solidFill>
                  <a:schemeClr val="tx1"/>
                </a:solidFill>
                <a:latin typeface="Arial" charset="0"/>
              </a:defRPr>
            </a:lvl4pPr>
            <a:lvl5pPr algn="l" rtl="0" eaLnBrk="1" fontAlgn="base" hangingPunct="1">
              <a:spcBef>
                <a:spcPct val="0"/>
              </a:spcBef>
              <a:spcAft>
                <a:spcPct val="0"/>
              </a:spcAft>
              <a:defRPr kumimoji="1" sz="3800" b="1">
                <a:solidFill>
                  <a:schemeClr val="tx1"/>
                </a:solidFill>
                <a:latin typeface="Arial" charset="0"/>
              </a:defRPr>
            </a:lvl5pPr>
            <a:lvl6pPr marL="457200" algn="l" rtl="0" eaLnBrk="1" fontAlgn="base" hangingPunct="1">
              <a:spcBef>
                <a:spcPct val="0"/>
              </a:spcBef>
              <a:spcAft>
                <a:spcPct val="0"/>
              </a:spcAft>
              <a:defRPr kumimoji="1" sz="3800" b="1">
                <a:solidFill>
                  <a:schemeClr val="tx1"/>
                </a:solidFill>
                <a:latin typeface="Arial" charset="0"/>
              </a:defRPr>
            </a:lvl6pPr>
            <a:lvl7pPr marL="914400" algn="l" rtl="0" eaLnBrk="1" fontAlgn="base" hangingPunct="1">
              <a:spcBef>
                <a:spcPct val="0"/>
              </a:spcBef>
              <a:spcAft>
                <a:spcPct val="0"/>
              </a:spcAft>
              <a:defRPr kumimoji="1" sz="3800" b="1">
                <a:solidFill>
                  <a:schemeClr val="tx1"/>
                </a:solidFill>
                <a:latin typeface="Arial" charset="0"/>
              </a:defRPr>
            </a:lvl7pPr>
            <a:lvl8pPr marL="1371600" algn="l" rtl="0" eaLnBrk="1" fontAlgn="base" hangingPunct="1">
              <a:spcBef>
                <a:spcPct val="0"/>
              </a:spcBef>
              <a:spcAft>
                <a:spcPct val="0"/>
              </a:spcAft>
              <a:defRPr kumimoji="1" sz="3800" b="1">
                <a:solidFill>
                  <a:schemeClr val="tx1"/>
                </a:solidFill>
                <a:latin typeface="Arial" charset="0"/>
              </a:defRPr>
            </a:lvl8pPr>
            <a:lvl9pPr marL="1828800" algn="l" rtl="0" eaLnBrk="1" fontAlgn="base" hangingPunct="1">
              <a:spcBef>
                <a:spcPct val="0"/>
              </a:spcBef>
              <a:spcAft>
                <a:spcPct val="0"/>
              </a:spcAft>
              <a:defRPr kumimoji="1" sz="3800" b="1">
                <a:solidFill>
                  <a:schemeClr val="tx1"/>
                </a:solidFill>
                <a:latin typeface="Arial" charset="0"/>
              </a:defRPr>
            </a:lvl9pPr>
          </a:lstStyle>
          <a:p>
            <a:pPr defTabSz="914400"/>
            <a:r>
              <a:rPr lang="en-US" sz="1200" b="0" kern="0" dirty="0">
                <a:solidFill>
                  <a:schemeClr val="bg1"/>
                </a:solidFill>
              </a:rPr>
              <a:t>PDCA - Current Condition</a:t>
            </a:r>
          </a:p>
        </p:txBody>
      </p:sp>
      <p:sp>
        <p:nvSpPr>
          <p:cNvPr id="3" name="TextBox 2">
            <a:extLst>
              <a:ext uri="{FF2B5EF4-FFF2-40B4-BE49-F238E27FC236}">
                <a16:creationId xmlns:a16="http://schemas.microsoft.com/office/drawing/2014/main" id="{7AE711EC-C2D4-C548-BFC0-441F6ECC2F2D}"/>
              </a:ext>
            </a:extLst>
          </p:cNvPr>
          <p:cNvSpPr txBox="1"/>
          <p:nvPr/>
        </p:nvSpPr>
        <p:spPr>
          <a:xfrm>
            <a:off x="365760" y="1097279"/>
            <a:ext cx="8595360" cy="2112265"/>
          </a:xfrm>
          <a:prstGeom prst="rect">
            <a:avLst/>
          </a:prstGeom>
          <a:noFill/>
        </p:spPr>
        <p:txBody>
          <a:bodyPr wrap="square" rtlCol="0">
            <a:noAutofit/>
          </a:bodyPr>
          <a:lstStyle/>
          <a:p>
            <a:pPr marL="342900" indent="-342900">
              <a:spcAft>
                <a:spcPts val="600"/>
              </a:spcAft>
              <a:buFont typeface="Arial" panose="020B0604020202020204" pitchFamily="34" charset="0"/>
              <a:buChar char="•"/>
            </a:pPr>
            <a:r>
              <a:rPr lang="en-US" sz="2000" dirty="0"/>
              <a:t>Understanding the Current Condition (Process Analysis) is about gaining an understanding of the current outcome performance and operation characteristics, or patterns, of the focus process so you can then define an appropriate next “Target Condition”. </a:t>
            </a:r>
          </a:p>
          <a:p>
            <a:pPr marL="342900" indent="-342900">
              <a:spcAft>
                <a:spcPts val="600"/>
              </a:spcAft>
              <a:buFont typeface="Arial" panose="020B0604020202020204" pitchFamily="34" charset="0"/>
              <a:buChar char="•"/>
            </a:pPr>
            <a:r>
              <a:rPr lang="en-US" sz="2000" dirty="0"/>
              <a:t>You don’t have to get a perfect understanding of the current condition before proceeding to the next step.</a:t>
            </a:r>
          </a:p>
        </p:txBody>
      </p:sp>
      <p:sp>
        <p:nvSpPr>
          <p:cNvPr id="7" name="TextBox 6">
            <a:extLst>
              <a:ext uri="{FF2B5EF4-FFF2-40B4-BE49-F238E27FC236}">
                <a16:creationId xmlns:a16="http://schemas.microsoft.com/office/drawing/2014/main" id="{A80F0379-0217-DE48-A15E-6932C814061A}"/>
              </a:ext>
            </a:extLst>
          </p:cNvPr>
          <p:cNvSpPr txBox="1"/>
          <p:nvPr/>
        </p:nvSpPr>
        <p:spPr>
          <a:xfrm>
            <a:off x="365760" y="6541442"/>
            <a:ext cx="6897188" cy="289561"/>
          </a:xfrm>
          <a:prstGeom prst="rect">
            <a:avLst/>
          </a:prstGeom>
          <a:noFill/>
        </p:spPr>
        <p:txBody>
          <a:bodyPr wrap="square" rtlCol="0">
            <a:noAutofit/>
          </a:bodyPr>
          <a:lstStyle/>
          <a:p>
            <a:r>
              <a:rPr lang="en-US" sz="1200" dirty="0">
                <a:solidFill>
                  <a:srgbClr val="FF0000"/>
                </a:solidFill>
              </a:rPr>
              <a:t>Caution! The purpose of this process analysis is </a:t>
            </a:r>
            <a:r>
              <a:rPr lang="en-US" sz="1200" u="sng" dirty="0">
                <a:solidFill>
                  <a:srgbClr val="FF0000"/>
                </a:solidFill>
              </a:rPr>
              <a:t>not</a:t>
            </a:r>
            <a:r>
              <a:rPr lang="en-US" sz="1200" dirty="0">
                <a:solidFill>
                  <a:srgbClr val="FF0000"/>
                </a:solidFill>
              </a:rPr>
              <a:t> to uncover problems, wastes or potential improvements.</a:t>
            </a:r>
          </a:p>
        </p:txBody>
      </p:sp>
      <p:sp>
        <p:nvSpPr>
          <p:cNvPr id="8" name="TextBox 7">
            <a:extLst>
              <a:ext uri="{FF2B5EF4-FFF2-40B4-BE49-F238E27FC236}">
                <a16:creationId xmlns:a16="http://schemas.microsoft.com/office/drawing/2014/main" id="{7D2E700E-5B94-D143-9737-5ABF3E364B8E}"/>
              </a:ext>
            </a:extLst>
          </p:cNvPr>
          <p:cNvSpPr txBox="1"/>
          <p:nvPr/>
        </p:nvSpPr>
        <p:spPr>
          <a:xfrm>
            <a:off x="365760" y="3331463"/>
            <a:ext cx="8595360" cy="2840737"/>
          </a:xfrm>
          <a:prstGeom prst="rect">
            <a:avLst/>
          </a:prstGeom>
          <a:noFill/>
        </p:spPr>
        <p:txBody>
          <a:bodyPr wrap="square" rtlCol="0">
            <a:noAutofit/>
          </a:bodyPr>
          <a:lstStyle/>
          <a:p>
            <a:pPr>
              <a:spcAft>
                <a:spcPts val="600"/>
              </a:spcAft>
            </a:pPr>
            <a:r>
              <a:rPr lang="en-US" sz="2000" dirty="0"/>
              <a:t>Steps for Process Analysis of Current Condition</a:t>
            </a:r>
          </a:p>
          <a:p>
            <a:pPr marL="457200" indent="-457200">
              <a:spcAft>
                <a:spcPts val="600"/>
              </a:spcAft>
              <a:buFont typeface="+mj-lt"/>
              <a:buAutoNum type="arabicPeriod"/>
            </a:pPr>
            <a:r>
              <a:rPr lang="en-US" sz="2000" dirty="0"/>
              <a:t>How is the process performing over time? (outcome)</a:t>
            </a:r>
          </a:p>
          <a:p>
            <a:pPr marL="457200" indent="-457200">
              <a:spcAft>
                <a:spcPts val="600"/>
              </a:spcAft>
              <a:buFont typeface="+mj-lt"/>
              <a:buAutoNum type="arabicPeriod"/>
            </a:pPr>
            <a:r>
              <a:rPr lang="en-US" sz="2000" dirty="0"/>
              <a:t>What is the rate of demand and the desired rate of production?</a:t>
            </a:r>
          </a:p>
          <a:p>
            <a:pPr marL="457200" indent="-457200">
              <a:spcAft>
                <a:spcPts val="600"/>
              </a:spcAft>
              <a:buFont typeface="+mj-lt"/>
              <a:buAutoNum type="arabicPeriod"/>
            </a:pPr>
            <a:r>
              <a:rPr lang="en-US" sz="2000" dirty="0"/>
              <a:t>Map the work pattern, measure exit cycles, graph fluctuations, record bullet points</a:t>
            </a:r>
          </a:p>
          <a:p>
            <a:pPr marL="457200" indent="-457200">
              <a:spcAft>
                <a:spcPts val="600"/>
              </a:spcAft>
              <a:buFont typeface="+mj-lt"/>
              <a:buAutoNum type="arabicPeriod"/>
            </a:pPr>
            <a:r>
              <a:rPr lang="en-US" sz="2000" dirty="0"/>
              <a:t>Determine if there are equipment constraints</a:t>
            </a:r>
          </a:p>
          <a:p>
            <a:pPr marL="457200" indent="-457200">
              <a:spcAft>
                <a:spcPts val="600"/>
              </a:spcAft>
              <a:buFont typeface="+mj-lt"/>
              <a:buAutoNum type="arabicPeriod"/>
            </a:pPr>
            <a:r>
              <a:rPr lang="en-US" sz="2000" dirty="0"/>
              <a:t>Determine how many people are necessary</a:t>
            </a:r>
          </a:p>
        </p:txBody>
      </p:sp>
    </p:spTree>
    <p:extLst>
      <p:ext uri="{BB962C8B-B14F-4D97-AF65-F5344CB8AC3E}">
        <p14:creationId xmlns:p14="http://schemas.microsoft.com/office/powerpoint/2010/main" val="7996384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7A44C29-9308-D44B-B454-5769B5CE004B}"/>
              </a:ext>
            </a:extLst>
          </p:cNvPr>
          <p:cNvSpPr txBox="1">
            <a:spLocks noChangeArrowheads="1"/>
          </p:cNvSpPr>
          <p:nvPr/>
        </p:nvSpPr>
        <p:spPr bwMode="auto">
          <a:xfrm>
            <a:off x="365760" y="1371600"/>
            <a:ext cx="8595360" cy="2468880"/>
          </a:xfrm>
          <a:prstGeom prst="rect">
            <a:avLst/>
          </a:prstGeom>
          <a:noFill/>
          <a:ln>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sz="2800" dirty="0"/>
              <a:t>Introduction to Kaizen</a:t>
            </a:r>
          </a:p>
          <a:p>
            <a:pPr>
              <a:lnSpc>
                <a:spcPct val="90000"/>
              </a:lnSpc>
            </a:pPr>
            <a:r>
              <a:rPr lang="en-US" sz="2800" dirty="0"/>
              <a:t>Teamwork</a:t>
            </a:r>
          </a:p>
          <a:p>
            <a:pPr>
              <a:lnSpc>
                <a:spcPct val="90000"/>
              </a:lnSpc>
            </a:pPr>
            <a:r>
              <a:rPr lang="en-US" sz="2800" dirty="0"/>
              <a:t>Improvement Strategy</a:t>
            </a:r>
          </a:p>
          <a:p>
            <a:pPr>
              <a:lnSpc>
                <a:spcPct val="90000"/>
              </a:lnSpc>
            </a:pPr>
            <a:r>
              <a:rPr lang="en-US" sz="2800" dirty="0"/>
              <a:t>PDCA - the Practice of Kaizen</a:t>
            </a:r>
          </a:p>
        </p:txBody>
      </p:sp>
      <p:sp>
        <p:nvSpPr>
          <p:cNvPr id="3" name="Text Box 3">
            <a:extLst>
              <a:ext uri="{FF2B5EF4-FFF2-40B4-BE49-F238E27FC236}">
                <a16:creationId xmlns:a16="http://schemas.microsoft.com/office/drawing/2014/main" id="{6A80A030-84A5-604D-8740-58B7D19FA2E3}"/>
              </a:ext>
            </a:extLst>
          </p:cNvPr>
          <p:cNvSpPr txBox="1">
            <a:spLocks noChangeArrowheads="1"/>
          </p:cNvSpPr>
          <p:nvPr/>
        </p:nvSpPr>
        <p:spPr bwMode="auto">
          <a:xfrm>
            <a:off x="274320" y="274320"/>
            <a:ext cx="8778240" cy="731520"/>
          </a:xfrm>
          <a:prstGeom prst="rect">
            <a:avLst/>
          </a:prstGeom>
          <a:noFill/>
          <a:ln w="76200">
            <a:noFill/>
            <a:miter lim="800000"/>
            <a:headEnd/>
            <a:tailEnd/>
          </a:ln>
        </p:spPr>
        <p:txBody>
          <a:bodyPr wrap="square" anchor="ctr">
            <a:spAutoFit/>
          </a:bodyPr>
          <a:lstStyle/>
          <a:p>
            <a:pPr algn="ctr" eaLnBrk="0" hangingPunct="0">
              <a:spcBef>
                <a:spcPct val="50000"/>
              </a:spcBef>
            </a:pPr>
            <a:r>
              <a:rPr lang="en-US" sz="4000" dirty="0"/>
              <a:t>Agenda</a:t>
            </a:r>
          </a:p>
        </p:txBody>
      </p:sp>
      <p:sp>
        <p:nvSpPr>
          <p:cNvPr id="4" name="Title 6">
            <a:extLst>
              <a:ext uri="{FF2B5EF4-FFF2-40B4-BE49-F238E27FC236}">
                <a16:creationId xmlns:a16="http://schemas.microsoft.com/office/drawing/2014/main" id="{45219FF3-D112-8440-B8C0-CE763E222C78}"/>
              </a:ext>
            </a:extLst>
          </p:cNvPr>
          <p:cNvSpPr txBox="1">
            <a:spLocks/>
          </p:cNvSpPr>
          <p:nvPr/>
        </p:nvSpPr>
        <p:spPr bwMode="auto">
          <a:xfrm>
            <a:off x="4572000" y="15275"/>
            <a:ext cx="223678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3800" b="1">
                <a:solidFill>
                  <a:schemeClr val="tx1"/>
                </a:solidFill>
                <a:latin typeface="+mj-lt"/>
                <a:ea typeface="+mj-ea"/>
                <a:cs typeface="+mj-cs"/>
              </a:defRPr>
            </a:lvl1pPr>
            <a:lvl2pPr algn="l" rtl="0" eaLnBrk="1" fontAlgn="base" hangingPunct="1">
              <a:spcBef>
                <a:spcPct val="0"/>
              </a:spcBef>
              <a:spcAft>
                <a:spcPct val="0"/>
              </a:spcAft>
              <a:defRPr kumimoji="1" sz="3800" b="1">
                <a:solidFill>
                  <a:schemeClr val="tx1"/>
                </a:solidFill>
                <a:latin typeface="Arial" charset="0"/>
              </a:defRPr>
            </a:lvl2pPr>
            <a:lvl3pPr algn="l" rtl="0" eaLnBrk="1" fontAlgn="base" hangingPunct="1">
              <a:spcBef>
                <a:spcPct val="0"/>
              </a:spcBef>
              <a:spcAft>
                <a:spcPct val="0"/>
              </a:spcAft>
              <a:defRPr kumimoji="1" sz="3800" b="1">
                <a:solidFill>
                  <a:schemeClr val="tx1"/>
                </a:solidFill>
                <a:latin typeface="Arial" charset="0"/>
              </a:defRPr>
            </a:lvl3pPr>
            <a:lvl4pPr algn="l" rtl="0" eaLnBrk="1" fontAlgn="base" hangingPunct="1">
              <a:spcBef>
                <a:spcPct val="0"/>
              </a:spcBef>
              <a:spcAft>
                <a:spcPct val="0"/>
              </a:spcAft>
              <a:defRPr kumimoji="1" sz="3800" b="1">
                <a:solidFill>
                  <a:schemeClr val="tx1"/>
                </a:solidFill>
                <a:latin typeface="Arial" charset="0"/>
              </a:defRPr>
            </a:lvl4pPr>
            <a:lvl5pPr algn="l" rtl="0" eaLnBrk="1" fontAlgn="base" hangingPunct="1">
              <a:spcBef>
                <a:spcPct val="0"/>
              </a:spcBef>
              <a:spcAft>
                <a:spcPct val="0"/>
              </a:spcAft>
              <a:defRPr kumimoji="1" sz="3800" b="1">
                <a:solidFill>
                  <a:schemeClr val="tx1"/>
                </a:solidFill>
                <a:latin typeface="Arial" charset="0"/>
              </a:defRPr>
            </a:lvl5pPr>
            <a:lvl6pPr marL="457200" algn="l" rtl="0" eaLnBrk="1" fontAlgn="base" hangingPunct="1">
              <a:spcBef>
                <a:spcPct val="0"/>
              </a:spcBef>
              <a:spcAft>
                <a:spcPct val="0"/>
              </a:spcAft>
              <a:defRPr kumimoji="1" sz="3800" b="1">
                <a:solidFill>
                  <a:schemeClr val="tx1"/>
                </a:solidFill>
                <a:latin typeface="Arial" charset="0"/>
              </a:defRPr>
            </a:lvl6pPr>
            <a:lvl7pPr marL="914400" algn="l" rtl="0" eaLnBrk="1" fontAlgn="base" hangingPunct="1">
              <a:spcBef>
                <a:spcPct val="0"/>
              </a:spcBef>
              <a:spcAft>
                <a:spcPct val="0"/>
              </a:spcAft>
              <a:defRPr kumimoji="1" sz="3800" b="1">
                <a:solidFill>
                  <a:schemeClr val="tx1"/>
                </a:solidFill>
                <a:latin typeface="Arial" charset="0"/>
              </a:defRPr>
            </a:lvl7pPr>
            <a:lvl8pPr marL="1371600" algn="l" rtl="0" eaLnBrk="1" fontAlgn="base" hangingPunct="1">
              <a:spcBef>
                <a:spcPct val="0"/>
              </a:spcBef>
              <a:spcAft>
                <a:spcPct val="0"/>
              </a:spcAft>
              <a:defRPr kumimoji="1" sz="3800" b="1">
                <a:solidFill>
                  <a:schemeClr val="tx1"/>
                </a:solidFill>
                <a:latin typeface="Arial" charset="0"/>
              </a:defRPr>
            </a:lvl8pPr>
            <a:lvl9pPr marL="1828800" algn="l" rtl="0" eaLnBrk="1" fontAlgn="base" hangingPunct="1">
              <a:spcBef>
                <a:spcPct val="0"/>
              </a:spcBef>
              <a:spcAft>
                <a:spcPct val="0"/>
              </a:spcAft>
              <a:defRPr kumimoji="1" sz="3800" b="1">
                <a:solidFill>
                  <a:schemeClr val="tx1"/>
                </a:solidFill>
                <a:latin typeface="Arial" charset="0"/>
              </a:defRPr>
            </a:lvl9pPr>
          </a:lstStyle>
          <a:p>
            <a:pPr defTabSz="914400"/>
            <a:r>
              <a:rPr lang="en-US" sz="1200" b="0" kern="0" dirty="0">
                <a:solidFill>
                  <a:schemeClr val="bg1"/>
                </a:solidFill>
              </a:rPr>
              <a:t>Agenda</a:t>
            </a:r>
          </a:p>
        </p:txBody>
      </p:sp>
    </p:spTree>
    <p:extLst>
      <p:ext uri="{BB962C8B-B14F-4D97-AF65-F5344CB8AC3E}">
        <p14:creationId xmlns:p14="http://schemas.microsoft.com/office/powerpoint/2010/main" val="31386839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274320"/>
            <a:ext cx="8595360" cy="731520"/>
          </a:xfrm>
        </p:spPr>
        <p:txBody>
          <a:bodyPr>
            <a:normAutofit/>
          </a:bodyPr>
          <a:lstStyle/>
          <a:p>
            <a:pPr algn="ctr"/>
            <a:r>
              <a:rPr lang="en-US" sz="4000" dirty="0"/>
              <a:t>The Target Condition…</a:t>
            </a:r>
          </a:p>
        </p:txBody>
      </p:sp>
      <p:sp>
        <p:nvSpPr>
          <p:cNvPr id="3" name="Content Placeholder 2"/>
          <p:cNvSpPr>
            <a:spLocks noGrp="1"/>
          </p:cNvSpPr>
          <p:nvPr>
            <p:ph idx="1"/>
          </p:nvPr>
        </p:nvSpPr>
        <p:spPr>
          <a:xfrm>
            <a:off x="365760" y="1097279"/>
            <a:ext cx="8595360" cy="3931920"/>
          </a:xfrm>
        </p:spPr>
        <p:txBody>
          <a:bodyPr>
            <a:noAutofit/>
          </a:bodyPr>
          <a:lstStyle/>
          <a:p>
            <a:pPr>
              <a:buSzPct val="100000"/>
              <a:buFont typeface="Wingdings" pitchFamily="2" charset="2"/>
              <a:buChar char="§"/>
            </a:pPr>
            <a:r>
              <a:rPr lang="en-US" sz="2800" dirty="0"/>
              <a:t>Describes a future state performance </a:t>
            </a:r>
            <a:r>
              <a:rPr lang="en-US" sz="2800" i="1" dirty="0"/>
              <a:t>and</a:t>
            </a:r>
            <a:r>
              <a:rPr lang="en-US" sz="2800" dirty="0"/>
              <a:t> process</a:t>
            </a:r>
          </a:p>
          <a:p>
            <a:pPr>
              <a:buSzPct val="100000"/>
              <a:buFont typeface="Wingdings" pitchFamily="2" charset="2"/>
              <a:buChar char="§"/>
            </a:pPr>
            <a:r>
              <a:rPr lang="en-US" sz="2800" dirty="0"/>
              <a:t>Is not a solution or countermeasure, it is a description of a set of circumstances you want to reach by a specified date</a:t>
            </a:r>
          </a:p>
          <a:p>
            <a:pPr>
              <a:buSzPct val="100000"/>
              <a:buFont typeface="Wingdings" pitchFamily="2" charset="2"/>
              <a:buChar char="§"/>
            </a:pPr>
            <a:r>
              <a:rPr lang="en-US" sz="2800" dirty="0"/>
              <a:t>Should not be something you know how to do</a:t>
            </a:r>
          </a:p>
          <a:p>
            <a:pPr>
              <a:buSzPct val="100000"/>
              <a:buFont typeface="Wingdings" pitchFamily="2" charset="2"/>
              <a:buChar char="§"/>
            </a:pPr>
            <a:r>
              <a:rPr lang="en-US" sz="2800" dirty="0"/>
              <a:t>Ask yourself, if the problems were solved, what would my process look like?</a:t>
            </a:r>
          </a:p>
        </p:txBody>
      </p:sp>
      <p:sp>
        <p:nvSpPr>
          <p:cNvPr id="4" name="Title 6">
            <a:extLst>
              <a:ext uri="{FF2B5EF4-FFF2-40B4-BE49-F238E27FC236}">
                <a16:creationId xmlns:a16="http://schemas.microsoft.com/office/drawing/2014/main" id="{06079AD3-60F9-1F43-AA60-E4F9DA1B8644}"/>
              </a:ext>
            </a:extLst>
          </p:cNvPr>
          <p:cNvSpPr txBox="1">
            <a:spLocks/>
          </p:cNvSpPr>
          <p:nvPr/>
        </p:nvSpPr>
        <p:spPr bwMode="auto">
          <a:xfrm>
            <a:off x="4572000" y="18288"/>
            <a:ext cx="223678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3800" b="1">
                <a:solidFill>
                  <a:schemeClr val="tx1"/>
                </a:solidFill>
                <a:latin typeface="+mj-lt"/>
                <a:ea typeface="+mj-ea"/>
                <a:cs typeface="+mj-cs"/>
              </a:defRPr>
            </a:lvl1pPr>
            <a:lvl2pPr algn="l" rtl="0" eaLnBrk="1" fontAlgn="base" hangingPunct="1">
              <a:spcBef>
                <a:spcPct val="0"/>
              </a:spcBef>
              <a:spcAft>
                <a:spcPct val="0"/>
              </a:spcAft>
              <a:defRPr kumimoji="1" sz="3800" b="1">
                <a:solidFill>
                  <a:schemeClr val="tx1"/>
                </a:solidFill>
                <a:latin typeface="Arial" charset="0"/>
              </a:defRPr>
            </a:lvl2pPr>
            <a:lvl3pPr algn="l" rtl="0" eaLnBrk="1" fontAlgn="base" hangingPunct="1">
              <a:spcBef>
                <a:spcPct val="0"/>
              </a:spcBef>
              <a:spcAft>
                <a:spcPct val="0"/>
              </a:spcAft>
              <a:defRPr kumimoji="1" sz="3800" b="1">
                <a:solidFill>
                  <a:schemeClr val="tx1"/>
                </a:solidFill>
                <a:latin typeface="Arial" charset="0"/>
              </a:defRPr>
            </a:lvl3pPr>
            <a:lvl4pPr algn="l" rtl="0" eaLnBrk="1" fontAlgn="base" hangingPunct="1">
              <a:spcBef>
                <a:spcPct val="0"/>
              </a:spcBef>
              <a:spcAft>
                <a:spcPct val="0"/>
              </a:spcAft>
              <a:defRPr kumimoji="1" sz="3800" b="1">
                <a:solidFill>
                  <a:schemeClr val="tx1"/>
                </a:solidFill>
                <a:latin typeface="Arial" charset="0"/>
              </a:defRPr>
            </a:lvl4pPr>
            <a:lvl5pPr algn="l" rtl="0" eaLnBrk="1" fontAlgn="base" hangingPunct="1">
              <a:spcBef>
                <a:spcPct val="0"/>
              </a:spcBef>
              <a:spcAft>
                <a:spcPct val="0"/>
              </a:spcAft>
              <a:defRPr kumimoji="1" sz="3800" b="1">
                <a:solidFill>
                  <a:schemeClr val="tx1"/>
                </a:solidFill>
                <a:latin typeface="Arial" charset="0"/>
              </a:defRPr>
            </a:lvl5pPr>
            <a:lvl6pPr marL="457200" algn="l" rtl="0" eaLnBrk="1" fontAlgn="base" hangingPunct="1">
              <a:spcBef>
                <a:spcPct val="0"/>
              </a:spcBef>
              <a:spcAft>
                <a:spcPct val="0"/>
              </a:spcAft>
              <a:defRPr kumimoji="1" sz="3800" b="1">
                <a:solidFill>
                  <a:schemeClr val="tx1"/>
                </a:solidFill>
                <a:latin typeface="Arial" charset="0"/>
              </a:defRPr>
            </a:lvl6pPr>
            <a:lvl7pPr marL="914400" algn="l" rtl="0" eaLnBrk="1" fontAlgn="base" hangingPunct="1">
              <a:spcBef>
                <a:spcPct val="0"/>
              </a:spcBef>
              <a:spcAft>
                <a:spcPct val="0"/>
              </a:spcAft>
              <a:defRPr kumimoji="1" sz="3800" b="1">
                <a:solidFill>
                  <a:schemeClr val="tx1"/>
                </a:solidFill>
                <a:latin typeface="Arial" charset="0"/>
              </a:defRPr>
            </a:lvl7pPr>
            <a:lvl8pPr marL="1371600" algn="l" rtl="0" eaLnBrk="1" fontAlgn="base" hangingPunct="1">
              <a:spcBef>
                <a:spcPct val="0"/>
              </a:spcBef>
              <a:spcAft>
                <a:spcPct val="0"/>
              </a:spcAft>
              <a:defRPr kumimoji="1" sz="3800" b="1">
                <a:solidFill>
                  <a:schemeClr val="tx1"/>
                </a:solidFill>
                <a:latin typeface="Arial" charset="0"/>
              </a:defRPr>
            </a:lvl8pPr>
            <a:lvl9pPr marL="1828800" algn="l" rtl="0" eaLnBrk="1" fontAlgn="base" hangingPunct="1">
              <a:spcBef>
                <a:spcPct val="0"/>
              </a:spcBef>
              <a:spcAft>
                <a:spcPct val="0"/>
              </a:spcAft>
              <a:defRPr kumimoji="1" sz="3800" b="1">
                <a:solidFill>
                  <a:schemeClr val="tx1"/>
                </a:solidFill>
                <a:latin typeface="Arial" charset="0"/>
              </a:defRPr>
            </a:lvl9pPr>
          </a:lstStyle>
          <a:p>
            <a:pPr defTabSz="914400"/>
            <a:r>
              <a:rPr lang="en-US" sz="1200" b="0" kern="0" dirty="0">
                <a:solidFill>
                  <a:schemeClr val="bg1"/>
                </a:solidFill>
              </a:rPr>
              <a:t>PDCA - Target Condition</a:t>
            </a:r>
          </a:p>
        </p:txBody>
      </p:sp>
    </p:spTree>
    <p:extLst>
      <p:ext uri="{BB962C8B-B14F-4D97-AF65-F5344CB8AC3E}">
        <p14:creationId xmlns:p14="http://schemas.microsoft.com/office/powerpoint/2010/main" val="9027604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274320"/>
            <a:ext cx="8595360" cy="731520"/>
          </a:xfrm>
        </p:spPr>
        <p:txBody>
          <a:bodyPr>
            <a:normAutofit/>
          </a:bodyPr>
          <a:lstStyle/>
          <a:p>
            <a:pPr algn="ctr"/>
            <a:r>
              <a:rPr lang="en-US" sz="4000" dirty="0"/>
              <a:t>The Target Condition</a:t>
            </a:r>
          </a:p>
        </p:txBody>
      </p:sp>
      <p:sp>
        <p:nvSpPr>
          <p:cNvPr id="4" name="Title 6">
            <a:extLst>
              <a:ext uri="{FF2B5EF4-FFF2-40B4-BE49-F238E27FC236}">
                <a16:creationId xmlns:a16="http://schemas.microsoft.com/office/drawing/2014/main" id="{06079AD3-60F9-1F43-AA60-E4F9DA1B8644}"/>
              </a:ext>
            </a:extLst>
          </p:cNvPr>
          <p:cNvSpPr txBox="1">
            <a:spLocks/>
          </p:cNvSpPr>
          <p:nvPr/>
        </p:nvSpPr>
        <p:spPr bwMode="auto">
          <a:xfrm>
            <a:off x="4572000" y="18288"/>
            <a:ext cx="223678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3800" b="1">
                <a:solidFill>
                  <a:schemeClr val="tx1"/>
                </a:solidFill>
                <a:latin typeface="+mj-lt"/>
                <a:ea typeface="+mj-ea"/>
                <a:cs typeface="+mj-cs"/>
              </a:defRPr>
            </a:lvl1pPr>
            <a:lvl2pPr algn="l" rtl="0" eaLnBrk="1" fontAlgn="base" hangingPunct="1">
              <a:spcBef>
                <a:spcPct val="0"/>
              </a:spcBef>
              <a:spcAft>
                <a:spcPct val="0"/>
              </a:spcAft>
              <a:defRPr kumimoji="1" sz="3800" b="1">
                <a:solidFill>
                  <a:schemeClr val="tx1"/>
                </a:solidFill>
                <a:latin typeface="Arial" charset="0"/>
              </a:defRPr>
            </a:lvl2pPr>
            <a:lvl3pPr algn="l" rtl="0" eaLnBrk="1" fontAlgn="base" hangingPunct="1">
              <a:spcBef>
                <a:spcPct val="0"/>
              </a:spcBef>
              <a:spcAft>
                <a:spcPct val="0"/>
              </a:spcAft>
              <a:defRPr kumimoji="1" sz="3800" b="1">
                <a:solidFill>
                  <a:schemeClr val="tx1"/>
                </a:solidFill>
                <a:latin typeface="Arial" charset="0"/>
              </a:defRPr>
            </a:lvl3pPr>
            <a:lvl4pPr algn="l" rtl="0" eaLnBrk="1" fontAlgn="base" hangingPunct="1">
              <a:spcBef>
                <a:spcPct val="0"/>
              </a:spcBef>
              <a:spcAft>
                <a:spcPct val="0"/>
              </a:spcAft>
              <a:defRPr kumimoji="1" sz="3800" b="1">
                <a:solidFill>
                  <a:schemeClr val="tx1"/>
                </a:solidFill>
                <a:latin typeface="Arial" charset="0"/>
              </a:defRPr>
            </a:lvl4pPr>
            <a:lvl5pPr algn="l" rtl="0" eaLnBrk="1" fontAlgn="base" hangingPunct="1">
              <a:spcBef>
                <a:spcPct val="0"/>
              </a:spcBef>
              <a:spcAft>
                <a:spcPct val="0"/>
              </a:spcAft>
              <a:defRPr kumimoji="1" sz="3800" b="1">
                <a:solidFill>
                  <a:schemeClr val="tx1"/>
                </a:solidFill>
                <a:latin typeface="Arial" charset="0"/>
              </a:defRPr>
            </a:lvl5pPr>
            <a:lvl6pPr marL="457200" algn="l" rtl="0" eaLnBrk="1" fontAlgn="base" hangingPunct="1">
              <a:spcBef>
                <a:spcPct val="0"/>
              </a:spcBef>
              <a:spcAft>
                <a:spcPct val="0"/>
              </a:spcAft>
              <a:defRPr kumimoji="1" sz="3800" b="1">
                <a:solidFill>
                  <a:schemeClr val="tx1"/>
                </a:solidFill>
                <a:latin typeface="Arial" charset="0"/>
              </a:defRPr>
            </a:lvl6pPr>
            <a:lvl7pPr marL="914400" algn="l" rtl="0" eaLnBrk="1" fontAlgn="base" hangingPunct="1">
              <a:spcBef>
                <a:spcPct val="0"/>
              </a:spcBef>
              <a:spcAft>
                <a:spcPct val="0"/>
              </a:spcAft>
              <a:defRPr kumimoji="1" sz="3800" b="1">
                <a:solidFill>
                  <a:schemeClr val="tx1"/>
                </a:solidFill>
                <a:latin typeface="Arial" charset="0"/>
              </a:defRPr>
            </a:lvl7pPr>
            <a:lvl8pPr marL="1371600" algn="l" rtl="0" eaLnBrk="1" fontAlgn="base" hangingPunct="1">
              <a:spcBef>
                <a:spcPct val="0"/>
              </a:spcBef>
              <a:spcAft>
                <a:spcPct val="0"/>
              </a:spcAft>
              <a:defRPr kumimoji="1" sz="3800" b="1">
                <a:solidFill>
                  <a:schemeClr val="tx1"/>
                </a:solidFill>
                <a:latin typeface="Arial" charset="0"/>
              </a:defRPr>
            </a:lvl8pPr>
            <a:lvl9pPr marL="1828800" algn="l" rtl="0" eaLnBrk="1" fontAlgn="base" hangingPunct="1">
              <a:spcBef>
                <a:spcPct val="0"/>
              </a:spcBef>
              <a:spcAft>
                <a:spcPct val="0"/>
              </a:spcAft>
              <a:defRPr kumimoji="1" sz="3800" b="1">
                <a:solidFill>
                  <a:schemeClr val="tx1"/>
                </a:solidFill>
                <a:latin typeface="Arial" charset="0"/>
              </a:defRPr>
            </a:lvl9pPr>
          </a:lstStyle>
          <a:p>
            <a:pPr defTabSz="914400"/>
            <a:r>
              <a:rPr lang="en-US" sz="1200" b="0" kern="0" dirty="0">
                <a:solidFill>
                  <a:schemeClr val="bg1"/>
                </a:solidFill>
              </a:rPr>
              <a:t>PDCA - Target Condition</a:t>
            </a:r>
          </a:p>
        </p:txBody>
      </p:sp>
      <p:graphicFrame>
        <p:nvGraphicFramePr>
          <p:cNvPr id="6" name="Content Placeholder 11">
            <a:extLst>
              <a:ext uri="{FF2B5EF4-FFF2-40B4-BE49-F238E27FC236}">
                <a16:creationId xmlns:a16="http://schemas.microsoft.com/office/drawing/2014/main" id="{C0EA1BD7-824E-4441-A682-ABD395431996}"/>
              </a:ext>
            </a:extLst>
          </p:cNvPr>
          <p:cNvGraphicFramePr>
            <a:graphicFrameLocks/>
          </p:cNvGraphicFramePr>
          <p:nvPr>
            <p:extLst>
              <p:ext uri="{D42A27DB-BD31-4B8C-83A1-F6EECF244321}">
                <p14:modId xmlns:p14="http://schemas.microsoft.com/office/powerpoint/2010/main" val="3116912960"/>
              </p:ext>
            </p:extLst>
          </p:nvPr>
        </p:nvGraphicFramePr>
        <p:xfrm>
          <a:off x="539070" y="1082040"/>
          <a:ext cx="8248739" cy="440436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3018463690"/>
                    </a:ext>
                  </a:extLst>
                </a:gridCol>
                <a:gridCol w="4133939">
                  <a:extLst>
                    <a:ext uri="{9D8B030D-6E8A-4147-A177-3AD203B41FA5}">
                      <a16:colId xmlns:a16="http://schemas.microsoft.com/office/drawing/2014/main" val="2409912191"/>
                    </a:ext>
                  </a:extLst>
                </a:gridCol>
              </a:tblGrid>
              <a:tr h="340029">
                <a:tc>
                  <a:txBody>
                    <a:bodyPr/>
                    <a:lstStyle/>
                    <a:p>
                      <a:pPr algn="ctr"/>
                      <a:r>
                        <a:rPr lang="en-US" sz="2000" dirty="0">
                          <a:solidFill>
                            <a:schemeClr val="tx1"/>
                          </a:solidFill>
                        </a:rPr>
                        <a:t>A Target Condition IS NOT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000" dirty="0">
                          <a:solidFill>
                            <a:schemeClr val="tx1"/>
                          </a:solidFill>
                        </a:rPr>
                        <a:t>Why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171841816"/>
                  </a:ext>
                </a:extLst>
              </a:tr>
              <a:tr h="1020088">
                <a:tc>
                  <a:txBody>
                    <a:bodyPr/>
                    <a:lstStyle/>
                    <a:p>
                      <a:pPr>
                        <a:spcAft>
                          <a:spcPts val="600"/>
                        </a:spcAft>
                      </a:pPr>
                      <a:r>
                        <a:rPr lang="en-US" sz="1400" dirty="0"/>
                        <a:t>Words like these should not be in a target condition:</a:t>
                      </a:r>
                    </a:p>
                    <a:p>
                      <a:pPr marL="630936" indent="-283464">
                        <a:spcAft>
                          <a:spcPts val="600"/>
                        </a:spcAft>
                        <a:buFont typeface="Wingdings" pitchFamily="2" charset="2"/>
                        <a:buChar char="ü"/>
                      </a:pPr>
                      <a:r>
                        <a:rPr lang="en-US" sz="1400" dirty="0">
                          <a:solidFill>
                            <a:srgbClr val="FF0000"/>
                          </a:solidFill>
                        </a:rPr>
                        <a:t>“Minimize”</a:t>
                      </a:r>
                    </a:p>
                    <a:p>
                      <a:pPr marL="630936" indent="-283464">
                        <a:spcAft>
                          <a:spcPts val="600"/>
                        </a:spcAft>
                        <a:buFont typeface="Wingdings" pitchFamily="2" charset="2"/>
                        <a:buChar char="ü"/>
                      </a:pPr>
                      <a:r>
                        <a:rPr lang="en-US" sz="1400" dirty="0">
                          <a:solidFill>
                            <a:srgbClr val="FF0000"/>
                          </a:solidFill>
                        </a:rPr>
                        <a:t>“Reduce”</a:t>
                      </a:r>
                    </a:p>
                    <a:p>
                      <a:pPr marL="630936" indent="-283464">
                        <a:spcAft>
                          <a:spcPts val="600"/>
                        </a:spcAft>
                        <a:buFont typeface="Wingdings" pitchFamily="2" charset="2"/>
                        <a:buChar char="ü"/>
                      </a:pPr>
                      <a:r>
                        <a:rPr lang="en-US" sz="1400" dirty="0">
                          <a:solidFill>
                            <a:srgbClr val="FF0000"/>
                          </a:solidFill>
                        </a:rPr>
                        <a:t>”Improve”</a:t>
                      </a:r>
                    </a:p>
                    <a:p>
                      <a:pPr marL="630936" indent="-283464">
                        <a:spcAft>
                          <a:spcPts val="600"/>
                        </a:spcAft>
                        <a:buFont typeface="Wingdings" pitchFamily="2" charset="2"/>
                        <a:buChar char="ü"/>
                      </a:pPr>
                      <a:r>
                        <a:rPr lang="en-US" sz="1400" dirty="0">
                          <a:solidFill>
                            <a:srgbClr val="FF0000"/>
                          </a:solidFill>
                        </a:rPr>
                        <a:t>“Increase”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spcAft>
                          <a:spcPts val="600"/>
                        </a:spcAft>
                        <a:buFont typeface="Arial" panose="020B0604020202020204" pitchFamily="34" charset="0"/>
                        <a:buChar char="•"/>
                      </a:pPr>
                      <a:r>
                        <a:rPr lang="en-US" sz="1400" dirty="0">
                          <a:solidFill>
                            <a:schemeClr val="tx1"/>
                          </a:solidFill>
                        </a:rPr>
                        <a:t>No verbs in a target condition!  That’s for how to get there, which comes later</a:t>
                      </a:r>
                    </a:p>
                    <a:p>
                      <a:pPr marL="171450" indent="-171450">
                        <a:spcAft>
                          <a:spcPts val="600"/>
                        </a:spcAft>
                        <a:buFont typeface="Arial" panose="020B0604020202020204" pitchFamily="34" charset="0"/>
                        <a:buChar char="•"/>
                      </a:pPr>
                      <a:r>
                        <a:rPr lang="en-US" sz="1400" dirty="0">
                          <a:solidFill>
                            <a:schemeClr val="tx1"/>
                          </a:solidFill>
                        </a:rPr>
                        <a:t>A target condition describes a desired pattern at a future point in time, not actions</a:t>
                      </a:r>
                    </a:p>
                    <a:p>
                      <a:pPr marL="171450" indent="-171450">
                        <a:spcAft>
                          <a:spcPts val="600"/>
                        </a:spcAft>
                        <a:buFont typeface="Arial" panose="020B0604020202020204" pitchFamily="34" charset="0"/>
                        <a:buChar char="•"/>
                      </a:pPr>
                      <a:r>
                        <a:rPr lang="en-US" sz="1400" dirty="0">
                          <a:solidFill>
                            <a:schemeClr val="tx1"/>
                          </a:solidFill>
                        </a:rPr>
                        <a:t>Transport yourself to the future state, the target condition as if you are already there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2538567"/>
                  </a:ext>
                </a:extLst>
              </a:tr>
              <a:tr h="1020088">
                <a:tc>
                  <a:txBody>
                    <a:bodyPr/>
                    <a:lstStyle/>
                    <a:p>
                      <a:pPr>
                        <a:spcAft>
                          <a:spcPts val="600"/>
                        </a:spcAft>
                      </a:pPr>
                      <a:r>
                        <a:rPr lang="en-US" sz="1400" dirty="0"/>
                        <a:t>These are not target conditions:</a:t>
                      </a:r>
                    </a:p>
                    <a:p>
                      <a:pPr marL="628650" lvl="1" indent="-285750">
                        <a:spcAft>
                          <a:spcPts val="600"/>
                        </a:spcAft>
                        <a:buFont typeface="Wingdings" pitchFamily="2" charset="2"/>
                        <a:buChar char="ü"/>
                      </a:pPr>
                      <a:r>
                        <a:rPr lang="en-US" sz="1400" i="1" dirty="0">
                          <a:solidFill>
                            <a:srgbClr val="FF0000"/>
                          </a:solidFill>
                        </a:rPr>
                        <a:t>Apply 5S (Housekeeping &amp; workplace organization)</a:t>
                      </a:r>
                    </a:p>
                    <a:p>
                      <a:pPr marL="628650" lvl="1" indent="-285750">
                        <a:spcAft>
                          <a:spcPts val="600"/>
                        </a:spcAft>
                        <a:buFont typeface="Wingdings" pitchFamily="2" charset="2"/>
                        <a:buChar char="ü"/>
                      </a:pPr>
                      <a:r>
                        <a:rPr lang="en-US" sz="1400" i="1" dirty="0">
                          <a:solidFill>
                            <a:srgbClr val="FF0000"/>
                          </a:solidFill>
                        </a:rPr>
                        <a:t>Install a barcode system</a:t>
                      </a:r>
                    </a:p>
                    <a:p>
                      <a:pPr marL="628650" lvl="1" indent="-285750">
                        <a:spcAft>
                          <a:spcPts val="600"/>
                        </a:spcAft>
                        <a:buFont typeface="Wingdings" pitchFamily="2" charset="2"/>
                        <a:buChar char="ü"/>
                      </a:pPr>
                      <a:r>
                        <a:rPr lang="en-US" sz="1400" i="1" dirty="0">
                          <a:solidFill>
                            <a:srgbClr val="FF0000"/>
                          </a:solidFill>
                        </a:rPr>
                        <a:t>Change the layout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spcAft>
                          <a:spcPts val="600"/>
                        </a:spcAft>
                        <a:buFont typeface="Arial" panose="020B0604020202020204" pitchFamily="34" charset="0"/>
                        <a:buChar char="•"/>
                      </a:pPr>
                      <a:r>
                        <a:rPr lang="en-US" sz="1400" dirty="0">
                          <a:solidFill>
                            <a:schemeClr val="tx1"/>
                          </a:solidFill>
                        </a:rPr>
                        <a:t>There are countermeasures, which should not be confused with a target condition</a:t>
                      </a:r>
                    </a:p>
                    <a:p>
                      <a:pPr marL="171450" indent="-171450">
                        <a:spcAft>
                          <a:spcPts val="600"/>
                        </a:spcAft>
                        <a:buFont typeface="Arial" panose="020B0604020202020204" pitchFamily="34" charset="0"/>
                        <a:buChar char="•"/>
                      </a:pPr>
                      <a:r>
                        <a:rPr lang="en-US" sz="1400" dirty="0">
                          <a:solidFill>
                            <a:schemeClr val="tx1"/>
                          </a:solidFill>
                        </a:rPr>
                        <a:t>First describe how the process should operate</a:t>
                      </a:r>
                    </a:p>
                    <a:p>
                      <a:pPr marL="171450" indent="-171450">
                        <a:spcAft>
                          <a:spcPts val="600"/>
                        </a:spcAft>
                        <a:buFont typeface="Arial" panose="020B0604020202020204" pitchFamily="34" charset="0"/>
                        <a:buChar char="•"/>
                      </a:pPr>
                      <a:r>
                        <a:rPr lang="en-US" sz="1400" dirty="0">
                          <a:solidFill>
                            <a:schemeClr val="tx1"/>
                          </a:solidFill>
                        </a:rPr>
                        <a:t>Countermeasures are then developed </a:t>
                      </a:r>
                      <a:r>
                        <a:rPr lang="en-US" sz="1400" i="1" dirty="0">
                          <a:solidFill>
                            <a:schemeClr val="tx1"/>
                          </a:solidFill>
                        </a:rPr>
                        <a:t>as needed</a:t>
                      </a:r>
                      <a:r>
                        <a:rPr lang="en-US" sz="1400" i="0" dirty="0">
                          <a:solidFill>
                            <a:schemeClr val="tx1"/>
                          </a:solidFill>
                        </a:rPr>
                        <a:t> as you strive to reach that target condition</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96937765"/>
                  </a:ext>
                </a:extLst>
              </a:tr>
              <a:tr h="758527">
                <a:tc>
                  <a:txBody>
                    <a:bodyPr/>
                    <a:lstStyle/>
                    <a:p>
                      <a:pPr>
                        <a:spcAft>
                          <a:spcPts val="600"/>
                        </a:spcAft>
                      </a:pPr>
                      <a:r>
                        <a:rPr lang="en-US" sz="1400" dirty="0"/>
                        <a:t>These kinds of statements alone are not target conditions:</a:t>
                      </a:r>
                    </a:p>
                    <a:p>
                      <a:pPr marL="628650" lvl="1" indent="-285750">
                        <a:spcAft>
                          <a:spcPts val="600"/>
                        </a:spcAft>
                        <a:buFont typeface="Wingdings" pitchFamily="2" charset="2"/>
                        <a:buChar char="ü"/>
                      </a:pPr>
                      <a:r>
                        <a:rPr lang="en-US" sz="1400" dirty="0">
                          <a:solidFill>
                            <a:srgbClr val="FF0000"/>
                          </a:solidFill>
                        </a:rPr>
                        <a:t>“A pull system” (kanban)</a:t>
                      </a:r>
                    </a:p>
                    <a:p>
                      <a:pPr marL="628650" lvl="1" indent="-285750">
                        <a:spcAft>
                          <a:spcPts val="600"/>
                        </a:spcAft>
                        <a:buFont typeface="Wingdings" pitchFamily="2" charset="2"/>
                        <a:buChar char="ü"/>
                      </a:pPr>
                      <a:r>
                        <a:rPr lang="en-US" sz="1400" dirty="0">
                          <a:solidFill>
                            <a:srgbClr val="FF0000"/>
                          </a:solidFill>
                        </a:rPr>
                        <a:t>“Milk-run material delivery”</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spcAft>
                          <a:spcPts val="600"/>
                        </a:spcAft>
                        <a:buFont typeface="Arial" panose="020B0604020202020204" pitchFamily="34" charset="0"/>
                        <a:buChar char="•"/>
                      </a:pPr>
                      <a:r>
                        <a:rPr lang="en-US" sz="1400" dirty="0">
                          <a:solidFill>
                            <a:schemeClr val="tx1"/>
                          </a:solidFill>
                        </a:rPr>
                        <a:t>Not enough detail</a:t>
                      </a:r>
                    </a:p>
                    <a:p>
                      <a:pPr marL="171450" indent="-171450">
                        <a:spcAft>
                          <a:spcPts val="600"/>
                        </a:spcAft>
                        <a:buFont typeface="Arial" panose="020B0604020202020204" pitchFamily="34" charset="0"/>
                        <a:buChar char="•"/>
                      </a:pPr>
                      <a:r>
                        <a:rPr lang="en-US" sz="1400" dirty="0">
                          <a:solidFill>
                            <a:schemeClr val="tx1"/>
                          </a:solidFill>
                        </a:rPr>
                        <a:t>A kanban or material delivery system can be a target condition, but you need to describe the pattern of how you want it to operate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8531775"/>
                  </a:ext>
                </a:extLst>
              </a:tr>
            </a:tbl>
          </a:graphicData>
        </a:graphic>
      </p:graphicFrame>
    </p:spTree>
    <p:extLst>
      <p:ext uri="{BB962C8B-B14F-4D97-AF65-F5344CB8AC3E}">
        <p14:creationId xmlns:p14="http://schemas.microsoft.com/office/powerpoint/2010/main" val="40805061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2662" y="1779952"/>
            <a:ext cx="2926080" cy="584775"/>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a:t>What should we do to improve?</a:t>
            </a:r>
          </a:p>
        </p:txBody>
      </p:sp>
      <p:grpSp>
        <p:nvGrpSpPr>
          <p:cNvPr id="3" name="Group 2">
            <a:extLst>
              <a:ext uri="{FF2B5EF4-FFF2-40B4-BE49-F238E27FC236}">
                <a16:creationId xmlns:a16="http://schemas.microsoft.com/office/drawing/2014/main" id="{064112CE-A701-0046-8099-11436FD89667}"/>
              </a:ext>
            </a:extLst>
          </p:cNvPr>
          <p:cNvGrpSpPr/>
          <p:nvPr/>
        </p:nvGrpSpPr>
        <p:grpSpPr>
          <a:xfrm>
            <a:off x="669586" y="2504473"/>
            <a:ext cx="2889930" cy="1523036"/>
            <a:chOff x="582499" y="2748317"/>
            <a:chExt cx="2889930" cy="1523036"/>
          </a:xfrm>
        </p:grpSpPr>
        <p:sp>
          <p:nvSpPr>
            <p:cNvPr id="6" name="TextBox 5"/>
            <p:cNvSpPr txBox="1"/>
            <p:nvPr/>
          </p:nvSpPr>
          <p:spPr>
            <a:xfrm>
              <a:off x="2631950" y="3645997"/>
              <a:ext cx="513282" cy="307777"/>
            </a:xfrm>
            <a:prstGeom prst="rect">
              <a:avLst/>
            </a:prstGeom>
            <a:noFill/>
          </p:spPr>
          <p:txBody>
            <a:bodyPr wrap="none" rtlCol="0">
              <a:spAutoFit/>
            </a:bodyPr>
            <a:lstStyle/>
            <a:p>
              <a:pPr algn="ctr"/>
              <a:r>
                <a:rPr lang="en-US" sz="1400" b="1" dirty="0"/>
                <a:t>5S?</a:t>
              </a:r>
            </a:p>
          </p:txBody>
        </p:sp>
        <p:sp>
          <p:nvSpPr>
            <p:cNvPr id="7" name="TextBox 6"/>
            <p:cNvSpPr txBox="1"/>
            <p:nvPr/>
          </p:nvSpPr>
          <p:spPr>
            <a:xfrm>
              <a:off x="622663" y="3166646"/>
              <a:ext cx="949299" cy="307777"/>
            </a:xfrm>
            <a:prstGeom prst="rect">
              <a:avLst/>
            </a:prstGeom>
            <a:noFill/>
          </p:spPr>
          <p:txBody>
            <a:bodyPr wrap="none" rtlCol="0">
              <a:spAutoFit/>
            </a:bodyPr>
            <a:lstStyle/>
            <a:p>
              <a:pPr algn="ctr"/>
              <a:r>
                <a:rPr lang="en-US" sz="1400" b="1" dirty="0">
                  <a:solidFill>
                    <a:srgbClr val="EB3427"/>
                  </a:solidFill>
                </a:rPr>
                <a:t>Kanban?</a:t>
              </a:r>
            </a:p>
          </p:txBody>
        </p:sp>
        <p:sp>
          <p:nvSpPr>
            <p:cNvPr id="8" name="TextBox 7"/>
            <p:cNvSpPr txBox="1"/>
            <p:nvPr/>
          </p:nvSpPr>
          <p:spPr>
            <a:xfrm>
              <a:off x="1623060" y="3963576"/>
              <a:ext cx="1554480" cy="307777"/>
            </a:xfrm>
            <a:prstGeom prst="rect">
              <a:avLst/>
            </a:prstGeom>
            <a:noFill/>
          </p:spPr>
          <p:txBody>
            <a:bodyPr wrap="square" rtlCol="0">
              <a:spAutoFit/>
            </a:bodyPr>
            <a:lstStyle/>
            <a:p>
              <a:pPr algn="ctr"/>
              <a:r>
                <a:rPr lang="en-US" sz="1400" b="1" dirty="0">
                  <a:solidFill>
                    <a:srgbClr val="CD5314"/>
                  </a:solidFill>
                </a:rPr>
                <a:t>Standard Work?</a:t>
              </a:r>
            </a:p>
          </p:txBody>
        </p:sp>
        <p:sp>
          <p:nvSpPr>
            <p:cNvPr id="9" name="TextBox 8"/>
            <p:cNvSpPr txBox="1"/>
            <p:nvPr/>
          </p:nvSpPr>
          <p:spPr>
            <a:xfrm>
              <a:off x="602591" y="2748317"/>
              <a:ext cx="2286000" cy="307777"/>
            </a:xfrm>
            <a:prstGeom prst="rect">
              <a:avLst/>
            </a:prstGeom>
            <a:noFill/>
          </p:spPr>
          <p:txBody>
            <a:bodyPr wrap="square" rtlCol="0">
              <a:spAutoFit/>
            </a:bodyPr>
            <a:lstStyle/>
            <a:p>
              <a:pPr algn="ctr"/>
              <a:r>
                <a:rPr lang="en-US" sz="1400" b="1" dirty="0">
                  <a:solidFill>
                    <a:srgbClr val="7B2993"/>
                  </a:solidFill>
                </a:rPr>
                <a:t>Changeover Reduction?</a:t>
              </a:r>
            </a:p>
          </p:txBody>
        </p:sp>
        <p:sp>
          <p:nvSpPr>
            <p:cNvPr id="10" name="TextBox 9"/>
            <p:cNvSpPr txBox="1"/>
            <p:nvPr/>
          </p:nvSpPr>
          <p:spPr>
            <a:xfrm>
              <a:off x="582499" y="3684692"/>
              <a:ext cx="1645920" cy="307777"/>
            </a:xfrm>
            <a:prstGeom prst="rect">
              <a:avLst/>
            </a:prstGeom>
            <a:noFill/>
          </p:spPr>
          <p:txBody>
            <a:bodyPr wrap="square" rtlCol="0">
              <a:spAutoFit/>
            </a:bodyPr>
            <a:lstStyle/>
            <a:p>
              <a:pPr algn="ctr"/>
              <a:r>
                <a:rPr lang="en-US" sz="1400" b="1" dirty="0">
                  <a:solidFill>
                    <a:srgbClr val="90CC50"/>
                  </a:solidFill>
                </a:rPr>
                <a:t>Visual Controls?</a:t>
              </a:r>
            </a:p>
          </p:txBody>
        </p:sp>
        <p:sp>
          <p:nvSpPr>
            <p:cNvPr id="11" name="TextBox 10"/>
            <p:cNvSpPr txBox="1"/>
            <p:nvPr/>
          </p:nvSpPr>
          <p:spPr>
            <a:xfrm>
              <a:off x="1643629" y="3091716"/>
              <a:ext cx="1828800" cy="307777"/>
            </a:xfrm>
            <a:prstGeom prst="rect">
              <a:avLst/>
            </a:prstGeom>
            <a:noFill/>
          </p:spPr>
          <p:txBody>
            <a:bodyPr wrap="square" rtlCol="0">
              <a:spAutoFit/>
            </a:bodyPr>
            <a:lstStyle/>
            <a:p>
              <a:pPr algn="ctr"/>
              <a:r>
                <a:rPr lang="en-US" sz="1400" b="1" dirty="0">
                  <a:solidFill>
                    <a:srgbClr val="0432FF"/>
                  </a:solidFill>
                </a:rPr>
                <a:t>Mistake - Proofing?</a:t>
              </a:r>
            </a:p>
          </p:txBody>
        </p:sp>
        <p:sp>
          <p:nvSpPr>
            <p:cNvPr id="12" name="TextBox 11"/>
            <p:cNvSpPr txBox="1"/>
            <p:nvPr/>
          </p:nvSpPr>
          <p:spPr>
            <a:xfrm>
              <a:off x="1425551" y="3375235"/>
              <a:ext cx="1463040" cy="307777"/>
            </a:xfrm>
            <a:prstGeom prst="rect">
              <a:avLst/>
            </a:prstGeom>
            <a:noFill/>
          </p:spPr>
          <p:txBody>
            <a:bodyPr wrap="square" rtlCol="0">
              <a:spAutoFit/>
            </a:bodyPr>
            <a:lstStyle/>
            <a:p>
              <a:pPr algn="ctr"/>
              <a:r>
                <a:rPr lang="en-US" sz="1400" b="1" dirty="0">
                  <a:solidFill>
                    <a:srgbClr val="945200"/>
                  </a:solidFill>
                </a:rPr>
                <a:t>Moving Lines?</a:t>
              </a:r>
            </a:p>
          </p:txBody>
        </p:sp>
      </p:grpSp>
      <p:sp>
        <p:nvSpPr>
          <p:cNvPr id="15" name="TextBox 14"/>
          <p:cNvSpPr txBox="1"/>
          <p:nvPr/>
        </p:nvSpPr>
        <p:spPr>
          <a:xfrm>
            <a:off x="622662" y="1396333"/>
            <a:ext cx="2926080" cy="400110"/>
          </a:xfrm>
          <a:prstGeom prst="rect">
            <a:avLst/>
          </a:prstGeom>
          <a:noFill/>
          <a:effectLst/>
        </p:spPr>
        <p:txBody>
          <a:bodyPr wrap="square" rtlCol="0">
            <a:spAutoFit/>
          </a:bodyPr>
          <a:lstStyle/>
          <a:p>
            <a:pPr algn="ctr"/>
            <a:r>
              <a:rPr lang="en-US" sz="2000" b="1" dirty="0">
                <a:solidFill>
                  <a:srgbClr val="C00000"/>
                </a:solidFill>
              </a:rPr>
              <a:t>Without a clear target:</a:t>
            </a:r>
          </a:p>
        </p:txBody>
      </p:sp>
      <p:grpSp>
        <p:nvGrpSpPr>
          <p:cNvPr id="36" name="Group 35">
            <a:extLst>
              <a:ext uri="{FF2B5EF4-FFF2-40B4-BE49-F238E27FC236}">
                <a16:creationId xmlns:a16="http://schemas.microsoft.com/office/drawing/2014/main" id="{213C6C73-D65F-C84D-8EE1-91688A086B3D}"/>
              </a:ext>
            </a:extLst>
          </p:cNvPr>
          <p:cNvGrpSpPr/>
          <p:nvPr/>
        </p:nvGrpSpPr>
        <p:grpSpPr>
          <a:xfrm>
            <a:off x="3552527" y="1396333"/>
            <a:ext cx="4914381" cy="1909462"/>
            <a:chOff x="3552527" y="1396333"/>
            <a:chExt cx="4914381" cy="1909462"/>
          </a:xfrm>
        </p:grpSpPr>
        <p:sp>
          <p:nvSpPr>
            <p:cNvPr id="16" name="TextBox 15"/>
            <p:cNvSpPr txBox="1"/>
            <p:nvPr/>
          </p:nvSpPr>
          <p:spPr>
            <a:xfrm>
              <a:off x="5449810" y="1396333"/>
              <a:ext cx="2926080" cy="400110"/>
            </a:xfrm>
            <a:prstGeom prst="rect">
              <a:avLst/>
            </a:prstGeom>
            <a:noFill/>
            <a:effectLst/>
          </p:spPr>
          <p:txBody>
            <a:bodyPr wrap="square" rtlCol="0">
              <a:spAutoFit/>
            </a:bodyPr>
            <a:lstStyle/>
            <a:p>
              <a:pPr algn="ctr"/>
              <a:r>
                <a:rPr lang="en-US" sz="2000" b="1" dirty="0">
                  <a:solidFill>
                    <a:srgbClr val="C00000"/>
                  </a:solidFill>
                </a:rPr>
                <a:t>With a clear target:</a:t>
              </a:r>
            </a:p>
          </p:txBody>
        </p:sp>
        <p:sp>
          <p:nvSpPr>
            <p:cNvPr id="13" name="TextBox 12"/>
            <p:cNvSpPr txBox="1"/>
            <p:nvPr/>
          </p:nvSpPr>
          <p:spPr>
            <a:xfrm>
              <a:off x="5403143" y="1779952"/>
              <a:ext cx="2926080" cy="584775"/>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a:t>What is keeping us from hitting the target?</a:t>
              </a:r>
            </a:p>
          </p:txBody>
        </p:sp>
        <p:cxnSp>
          <p:nvCxnSpPr>
            <p:cNvPr id="18" name="Straight Arrow Connector 17"/>
            <p:cNvCxnSpPr>
              <a:cxnSpLocks/>
            </p:cNvCxnSpPr>
            <p:nvPr/>
          </p:nvCxnSpPr>
          <p:spPr bwMode="auto">
            <a:xfrm>
              <a:off x="3552527" y="2426283"/>
              <a:ext cx="1828800" cy="1143"/>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grpSp>
          <p:nvGrpSpPr>
            <p:cNvPr id="4" name="Group 3">
              <a:extLst>
                <a:ext uri="{FF2B5EF4-FFF2-40B4-BE49-F238E27FC236}">
                  <a16:creationId xmlns:a16="http://schemas.microsoft.com/office/drawing/2014/main" id="{7D3DDD9E-695E-384C-8FE9-19FDE2F139A5}"/>
                </a:ext>
              </a:extLst>
            </p:cNvPr>
            <p:cNvGrpSpPr/>
            <p:nvPr/>
          </p:nvGrpSpPr>
          <p:grpSpPr>
            <a:xfrm>
              <a:off x="5312228" y="2428592"/>
              <a:ext cx="3154680" cy="877203"/>
              <a:chOff x="5312228" y="2428592"/>
              <a:chExt cx="3154680" cy="877203"/>
            </a:xfrm>
          </p:grpSpPr>
          <p:sp>
            <p:nvSpPr>
              <p:cNvPr id="21" name="TextBox 20"/>
              <p:cNvSpPr txBox="1"/>
              <p:nvPr/>
            </p:nvSpPr>
            <p:spPr>
              <a:xfrm>
                <a:off x="5815148" y="3031475"/>
                <a:ext cx="1188720" cy="274320"/>
              </a:xfrm>
              <a:prstGeom prst="rect">
                <a:avLst/>
              </a:prstGeom>
              <a:noFill/>
            </p:spPr>
            <p:txBody>
              <a:bodyPr wrap="square" rtlCol="0">
                <a:spAutoFit/>
              </a:bodyPr>
              <a:lstStyle/>
              <a:p>
                <a:pPr algn="ctr"/>
                <a:r>
                  <a:rPr lang="en-US" sz="1400" b="1" dirty="0">
                    <a:solidFill>
                      <a:srgbClr val="0432FF"/>
                    </a:solidFill>
                  </a:rPr>
                  <a:t>Ambiguity?</a:t>
                </a:r>
              </a:p>
            </p:txBody>
          </p:sp>
          <p:sp>
            <p:nvSpPr>
              <p:cNvPr id="19" name="TextBox 18"/>
              <p:cNvSpPr txBox="1"/>
              <p:nvPr/>
            </p:nvSpPr>
            <p:spPr>
              <a:xfrm>
                <a:off x="6546668" y="2630882"/>
                <a:ext cx="914400" cy="274320"/>
              </a:xfrm>
              <a:prstGeom prst="rect">
                <a:avLst/>
              </a:prstGeom>
              <a:noFill/>
            </p:spPr>
            <p:txBody>
              <a:bodyPr wrap="square" rtlCol="0">
                <a:spAutoFit/>
              </a:bodyPr>
              <a:lstStyle/>
              <a:p>
                <a:pPr algn="ctr"/>
                <a:r>
                  <a:rPr lang="en-US" sz="1400" b="1" dirty="0">
                    <a:solidFill>
                      <a:srgbClr val="90CC50"/>
                    </a:solidFill>
                  </a:rPr>
                  <a:t>Errors?</a:t>
                </a:r>
              </a:p>
            </p:txBody>
          </p:sp>
          <p:sp>
            <p:nvSpPr>
              <p:cNvPr id="20" name="TextBox 19"/>
              <p:cNvSpPr txBox="1"/>
              <p:nvPr/>
            </p:nvSpPr>
            <p:spPr>
              <a:xfrm>
                <a:off x="6885187" y="2851301"/>
                <a:ext cx="1463040" cy="274320"/>
              </a:xfrm>
              <a:prstGeom prst="rect">
                <a:avLst/>
              </a:prstGeom>
              <a:noFill/>
            </p:spPr>
            <p:txBody>
              <a:bodyPr wrap="square" rtlCol="0">
                <a:spAutoFit/>
              </a:bodyPr>
              <a:lstStyle/>
              <a:p>
                <a:pPr algn="ctr"/>
                <a:r>
                  <a:rPr lang="en-US" sz="1400" b="1" dirty="0">
                    <a:solidFill>
                      <a:srgbClr val="945200"/>
                    </a:solidFill>
                  </a:rPr>
                  <a:t>Changeovers?</a:t>
                </a:r>
              </a:p>
            </p:txBody>
          </p:sp>
          <p:sp>
            <p:nvSpPr>
              <p:cNvPr id="24" name="TextBox 23"/>
              <p:cNvSpPr txBox="1"/>
              <p:nvPr/>
            </p:nvSpPr>
            <p:spPr>
              <a:xfrm>
                <a:off x="5312228" y="2731942"/>
                <a:ext cx="1097280" cy="274320"/>
              </a:xfrm>
              <a:prstGeom prst="rect">
                <a:avLst/>
              </a:prstGeom>
              <a:noFill/>
            </p:spPr>
            <p:txBody>
              <a:bodyPr wrap="square" rtlCol="0">
                <a:spAutoFit/>
              </a:bodyPr>
              <a:lstStyle/>
              <a:p>
                <a:pPr algn="ctr"/>
                <a:r>
                  <a:rPr lang="en-US" sz="1400" b="1" dirty="0">
                    <a:solidFill>
                      <a:srgbClr val="7B2993"/>
                    </a:solidFill>
                  </a:rPr>
                  <a:t>Variation?</a:t>
                </a:r>
              </a:p>
            </p:txBody>
          </p:sp>
          <p:sp>
            <p:nvSpPr>
              <p:cNvPr id="25" name="TextBox 24"/>
              <p:cNvSpPr txBox="1"/>
              <p:nvPr/>
            </p:nvSpPr>
            <p:spPr>
              <a:xfrm>
                <a:off x="5620067" y="2428592"/>
                <a:ext cx="1188720" cy="274320"/>
              </a:xfrm>
              <a:prstGeom prst="rect">
                <a:avLst/>
              </a:prstGeom>
              <a:noFill/>
            </p:spPr>
            <p:txBody>
              <a:bodyPr wrap="square" rtlCol="0">
                <a:spAutoFit/>
              </a:bodyPr>
              <a:lstStyle/>
              <a:p>
                <a:pPr algn="ctr"/>
                <a:r>
                  <a:rPr lang="en-US" sz="1400" b="1" dirty="0">
                    <a:solidFill>
                      <a:srgbClr val="EB3427"/>
                    </a:solidFill>
                  </a:rPr>
                  <a:t>Searching?</a:t>
                </a:r>
              </a:p>
            </p:txBody>
          </p:sp>
          <p:sp>
            <p:nvSpPr>
              <p:cNvPr id="26" name="TextBox 25"/>
              <p:cNvSpPr txBox="1"/>
              <p:nvPr/>
            </p:nvSpPr>
            <p:spPr>
              <a:xfrm>
                <a:off x="7278188" y="2457190"/>
                <a:ext cx="1188720" cy="274320"/>
              </a:xfrm>
              <a:prstGeom prst="rect">
                <a:avLst/>
              </a:prstGeom>
              <a:noFill/>
            </p:spPr>
            <p:txBody>
              <a:bodyPr wrap="square" rtlCol="0">
                <a:spAutoFit/>
              </a:bodyPr>
              <a:lstStyle/>
              <a:p>
                <a:pPr algn="ctr"/>
                <a:r>
                  <a:rPr lang="en-US" sz="1400" b="1" dirty="0">
                    <a:solidFill>
                      <a:srgbClr val="EEA814"/>
                    </a:solidFill>
                  </a:rPr>
                  <a:t>Shortages?</a:t>
                </a:r>
              </a:p>
            </p:txBody>
          </p:sp>
        </p:grpSp>
      </p:grpSp>
      <p:grpSp>
        <p:nvGrpSpPr>
          <p:cNvPr id="17" name="Group 16">
            <a:extLst>
              <a:ext uri="{FF2B5EF4-FFF2-40B4-BE49-F238E27FC236}">
                <a16:creationId xmlns:a16="http://schemas.microsoft.com/office/drawing/2014/main" id="{DD15395E-3E88-D347-9C57-DF3EBA73EAAB}"/>
              </a:ext>
            </a:extLst>
          </p:cNvPr>
          <p:cNvGrpSpPr/>
          <p:nvPr/>
        </p:nvGrpSpPr>
        <p:grpSpPr>
          <a:xfrm>
            <a:off x="5371429" y="3519732"/>
            <a:ext cx="3291840" cy="1872968"/>
            <a:chOff x="5371429" y="3519732"/>
            <a:chExt cx="3291840" cy="1872968"/>
          </a:xfrm>
        </p:grpSpPr>
        <p:sp>
          <p:nvSpPr>
            <p:cNvPr id="14" name="TextBox 13"/>
            <p:cNvSpPr txBox="1"/>
            <p:nvPr/>
          </p:nvSpPr>
          <p:spPr>
            <a:xfrm>
              <a:off x="5371429" y="4807925"/>
              <a:ext cx="3291840" cy="584775"/>
            </a:xfrm>
            <a:prstGeom prst="rect">
              <a:avLst/>
            </a:prstGeom>
            <a:noFill/>
            <a:effectLst/>
          </p:spPr>
          <p:txBody>
            <a:bodyPr wrap="square" rtlCol="0">
              <a:spAutoFit/>
            </a:bodyPr>
            <a:lstStyle/>
            <a:p>
              <a:pPr algn="ctr"/>
              <a:r>
                <a:rPr lang="en-US" sz="1600" dirty="0"/>
                <a:t>What is the best way to solve these problems?</a:t>
              </a:r>
            </a:p>
          </p:txBody>
        </p:sp>
        <p:cxnSp>
          <p:nvCxnSpPr>
            <p:cNvPr id="22" name="Straight Arrow Connector 21"/>
            <p:cNvCxnSpPr>
              <a:cxnSpLocks/>
              <a:endCxn id="23" idx="0"/>
            </p:cNvCxnSpPr>
            <p:nvPr/>
          </p:nvCxnSpPr>
          <p:spPr bwMode="auto">
            <a:xfrm>
              <a:off x="7003868" y="3519732"/>
              <a:ext cx="13481" cy="894082"/>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23" name="TextBox 22"/>
            <p:cNvSpPr txBox="1"/>
            <p:nvPr/>
          </p:nvSpPr>
          <p:spPr>
            <a:xfrm>
              <a:off x="5371429" y="4413814"/>
              <a:ext cx="3291840" cy="400110"/>
            </a:xfrm>
            <a:prstGeom prst="rect">
              <a:avLst/>
            </a:prstGeom>
            <a:noFill/>
            <a:effectLst/>
          </p:spPr>
          <p:txBody>
            <a:bodyPr wrap="square" rtlCol="0">
              <a:spAutoFit/>
            </a:bodyPr>
            <a:lstStyle/>
            <a:p>
              <a:pPr algn="ctr"/>
              <a:r>
                <a:rPr lang="en-US" sz="2000" b="1" dirty="0">
                  <a:solidFill>
                    <a:srgbClr val="C00000"/>
                  </a:solidFill>
                </a:rPr>
                <a:t>The discussion becomes:</a:t>
              </a:r>
            </a:p>
          </p:txBody>
        </p:sp>
      </p:grpSp>
      <p:grpSp>
        <p:nvGrpSpPr>
          <p:cNvPr id="2" name="Group 1">
            <a:extLst>
              <a:ext uri="{FF2B5EF4-FFF2-40B4-BE49-F238E27FC236}">
                <a16:creationId xmlns:a16="http://schemas.microsoft.com/office/drawing/2014/main" id="{102DE094-2579-6C47-AF01-A400FB99E500}"/>
              </a:ext>
            </a:extLst>
          </p:cNvPr>
          <p:cNvGrpSpPr/>
          <p:nvPr/>
        </p:nvGrpSpPr>
        <p:grpSpPr>
          <a:xfrm>
            <a:off x="2244164" y="4116124"/>
            <a:ext cx="4773185" cy="2196184"/>
            <a:chOff x="2244164" y="4116124"/>
            <a:chExt cx="4773185" cy="2196184"/>
          </a:xfrm>
        </p:grpSpPr>
        <p:sp>
          <p:nvSpPr>
            <p:cNvPr id="27" name="TextBox 26"/>
            <p:cNvSpPr txBox="1"/>
            <p:nvPr/>
          </p:nvSpPr>
          <p:spPr>
            <a:xfrm>
              <a:off x="2719036" y="5481311"/>
              <a:ext cx="2802197" cy="830997"/>
            </a:xfrm>
            <a:prstGeom prst="rect">
              <a:avLst/>
            </a:prstGeom>
            <a:noFill/>
          </p:spPr>
          <p:txBody>
            <a:bodyPr wrap="square" rtlCol="0">
              <a:spAutoFit/>
            </a:bodyPr>
            <a:lstStyle/>
            <a:p>
              <a:pPr algn="ctr"/>
              <a:r>
                <a:rPr lang="en-US" sz="1600" dirty="0">
                  <a:solidFill>
                    <a:srgbClr val="C00000"/>
                  </a:solidFill>
                </a:rPr>
                <a:t>Which leads us to the </a:t>
              </a:r>
            </a:p>
            <a:p>
              <a:pPr algn="ctr"/>
              <a:r>
                <a:rPr lang="en-US" sz="1600" dirty="0">
                  <a:solidFill>
                    <a:srgbClr val="C00000"/>
                  </a:solidFill>
                </a:rPr>
                <a:t>appropriate </a:t>
              </a:r>
              <a:r>
                <a:rPr lang="en-US" sz="1600" i="1" dirty="0">
                  <a:solidFill>
                    <a:srgbClr val="C00000"/>
                  </a:solidFill>
                </a:rPr>
                <a:t>countermeasures.</a:t>
              </a:r>
              <a:endParaRPr lang="en-US" sz="1600" dirty="0">
                <a:solidFill>
                  <a:srgbClr val="C00000"/>
                </a:solidFill>
              </a:endParaRPr>
            </a:p>
          </p:txBody>
        </p:sp>
        <p:cxnSp>
          <p:nvCxnSpPr>
            <p:cNvPr id="29" name="Shape 28"/>
            <p:cNvCxnSpPr>
              <a:cxnSpLocks/>
              <a:stCxn id="14" idx="2"/>
              <a:endCxn id="27" idx="3"/>
            </p:cNvCxnSpPr>
            <p:nvPr/>
          </p:nvCxnSpPr>
          <p:spPr>
            <a:xfrm rot="5400000">
              <a:off x="6017236" y="4896697"/>
              <a:ext cx="504110" cy="1496116"/>
            </a:xfrm>
            <a:prstGeom prst="bentConnector2">
              <a:avLst/>
            </a:prstGeom>
            <a:solidFill>
              <a:schemeClr val="accent1"/>
            </a:solidFill>
            <a:ln w="38100" cap="flat" cmpd="sng" algn="ctr">
              <a:solidFill>
                <a:schemeClr val="tx1"/>
              </a:solidFill>
              <a:prstDash val="solid"/>
              <a:round/>
              <a:headEnd type="none" w="med" len="med"/>
              <a:tailEnd type="arrow"/>
            </a:ln>
            <a:effectLst/>
          </p:spPr>
        </p:cxnSp>
        <p:cxnSp>
          <p:nvCxnSpPr>
            <p:cNvPr id="31" name="Shape 30"/>
            <p:cNvCxnSpPr>
              <a:cxnSpLocks/>
              <a:stCxn id="27" idx="1"/>
            </p:cNvCxnSpPr>
            <p:nvPr/>
          </p:nvCxnSpPr>
          <p:spPr>
            <a:xfrm rot="10800000">
              <a:off x="2244164" y="4116124"/>
              <a:ext cx="474872" cy="1780686"/>
            </a:xfrm>
            <a:prstGeom prst="bentConnector2">
              <a:avLst/>
            </a:prstGeom>
            <a:solidFill>
              <a:schemeClr val="accent1"/>
            </a:solidFill>
            <a:ln w="38100" cap="flat" cmpd="sng" algn="ctr">
              <a:solidFill>
                <a:schemeClr val="tx1"/>
              </a:solidFill>
              <a:prstDash val="solid"/>
              <a:round/>
              <a:headEnd type="none" w="med" len="med"/>
              <a:tailEnd type="arrow"/>
            </a:ln>
            <a:effectLst/>
          </p:spPr>
        </p:cxnSp>
      </p:grpSp>
      <p:sp>
        <p:nvSpPr>
          <p:cNvPr id="30" name="Title 6">
            <a:extLst>
              <a:ext uri="{FF2B5EF4-FFF2-40B4-BE49-F238E27FC236}">
                <a16:creationId xmlns:a16="http://schemas.microsoft.com/office/drawing/2014/main" id="{3B5572AB-9BD7-104F-B84F-5E53CE034AAC}"/>
              </a:ext>
            </a:extLst>
          </p:cNvPr>
          <p:cNvSpPr txBox="1">
            <a:spLocks/>
          </p:cNvSpPr>
          <p:nvPr/>
        </p:nvSpPr>
        <p:spPr bwMode="auto">
          <a:xfrm>
            <a:off x="4572000" y="18288"/>
            <a:ext cx="223678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3800" b="1">
                <a:solidFill>
                  <a:schemeClr val="tx1"/>
                </a:solidFill>
                <a:latin typeface="+mj-lt"/>
                <a:ea typeface="+mj-ea"/>
                <a:cs typeface="+mj-cs"/>
              </a:defRPr>
            </a:lvl1pPr>
            <a:lvl2pPr algn="l" rtl="0" eaLnBrk="1" fontAlgn="base" hangingPunct="1">
              <a:spcBef>
                <a:spcPct val="0"/>
              </a:spcBef>
              <a:spcAft>
                <a:spcPct val="0"/>
              </a:spcAft>
              <a:defRPr kumimoji="1" sz="3800" b="1">
                <a:solidFill>
                  <a:schemeClr val="tx1"/>
                </a:solidFill>
                <a:latin typeface="Arial" charset="0"/>
              </a:defRPr>
            </a:lvl2pPr>
            <a:lvl3pPr algn="l" rtl="0" eaLnBrk="1" fontAlgn="base" hangingPunct="1">
              <a:spcBef>
                <a:spcPct val="0"/>
              </a:spcBef>
              <a:spcAft>
                <a:spcPct val="0"/>
              </a:spcAft>
              <a:defRPr kumimoji="1" sz="3800" b="1">
                <a:solidFill>
                  <a:schemeClr val="tx1"/>
                </a:solidFill>
                <a:latin typeface="Arial" charset="0"/>
              </a:defRPr>
            </a:lvl3pPr>
            <a:lvl4pPr algn="l" rtl="0" eaLnBrk="1" fontAlgn="base" hangingPunct="1">
              <a:spcBef>
                <a:spcPct val="0"/>
              </a:spcBef>
              <a:spcAft>
                <a:spcPct val="0"/>
              </a:spcAft>
              <a:defRPr kumimoji="1" sz="3800" b="1">
                <a:solidFill>
                  <a:schemeClr val="tx1"/>
                </a:solidFill>
                <a:latin typeface="Arial" charset="0"/>
              </a:defRPr>
            </a:lvl4pPr>
            <a:lvl5pPr algn="l" rtl="0" eaLnBrk="1" fontAlgn="base" hangingPunct="1">
              <a:spcBef>
                <a:spcPct val="0"/>
              </a:spcBef>
              <a:spcAft>
                <a:spcPct val="0"/>
              </a:spcAft>
              <a:defRPr kumimoji="1" sz="3800" b="1">
                <a:solidFill>
                  <a:schemeClr val="tx1"/>
                </a:solidFill>
                <a:latin typeface="Arial" charset="0"/>
              </a:defRPr>
            </a:lvl5pPr>
            <a:lvl6pPr marL="457200" algn="l" rtl="0" eaLnBrk="1" fontAlgn="base" hangingPunct="1">
              <a:spcBef>
                <a:spcPct val="0"/>
              </a:spcBef>
              <a:spcAft>
                <a:spcPct val="0"/>
              </a:spcAft>
              <a:defRPr kumimoji="1" sz="3800" b="1">
                <a:solidFill>
                  <a:schemeClr val="tx1"/>
                </a:solidFill>
                <a:latin typeface="Arial" charset="0"/>
              </a:defRPr>
            </a:lvl6pPr>
            <a:lvl7pPr marL="914400" algn="l" rtl="0" eaLnBrk="1" fontAlgn="base" hangingPunct="1">
              <a:spcBef>
                <a:spcPct val="0"/>
              </a:spcBef>
              <a:spcAft>
                <a:spcPct val="0"/>
              </a:spcAft>
              <a:defRPr kumimoji="1" sz="3800" b="1">
                <a:solidFill>
                  <a:schemeClr val="tx1"/>
                </a:solidFill>
                <a:latin typeface="Arial" charset="0"/>
              </a:defRPr>
            </a:lvl7pPr>
            <a:lvl8pPr marL="1371600" algn="l" rtl="0" eaLnBrk="1" fontAlgn="base" hangingPunct="1">
              <a:spcBef>
                <a:spcPct val="0"/>
              </a:spcBef>
              <a:spcAft>
                <a:spcPct val="0"/>
              </a:spcAft>
              <a:defRPr kumimoji="1" sz="3800" b="1">
                <a:solidFill>
                  <a:schemeClr val="tx1"/>
                </a:solidFill>
                <a:latin typeface="Arial" charset="0"/>
              </a:defRPr>
            </a:lvl8pPr>
            <a:lvl9pPr marL="1828800" algn="l" rtl="0" eaLnBrk="1" fontAlgn="base" hangingPunct="1">
              <a:spcBef>
                <a:spcPct val="0"/>
              </a:spcBef>
              <a:spcAft>
                <a:spcPct val="0"/>
              </a:spcAft>
              <a:defRPr kumimoji="1" sz="3800" b="1">
                <a:solidFill>
                  <a:schemeClr val="tx1"/>
                </a:solidFill>
                <a:latin typeface="Arial" charset="0"/>
              </a:defRPr>
            </a:lvl9pPr>
          </a:lstStyle>
          <a:p>
            <a:pPr defTabSz="914400"/>
            <a:r>
              <a:rPr lang="en-US" sz="1200" b="0" kern="0" dirty="0">
                <a:solidFill>
                  <a:schemeClr val="bg1"/>
                </a:solidFill>
              </a:rPr>
              <a:t>PDCA - Target Condition</a:t>
            </a:r>
          </a:p>
        </p:txBody>
      </p:sp>
      <p:sp>
        <p:nvSpPr>
          <p:cNvPr id="34" name="Title 1">
            <a:extLst>
              <a:ext uri="{FF2B5EF4-FFF2-40B4-BE49-F238E27FC236}">
                <a16:creationId xmlns:a16="http://schemas.microsoft.com/office/drawing/2014/main" id="{1F8A3379-AC13-C143-B92C-CD0EED708EE0}"/>
              </a:ext>
            </a:extLst>
          </p:cNvPr>
          <p:cNvSpPr txBox="1">
            <a:spLocks/>
          </p:cNvSpPr>
          <p:nvPr/>
        </p:nvSpPr>
        <p:spPr bwMode="auto">
          <a:xfrm>
            <a:off x="365760" y="274320"/>
            <a:ext cx="8595360" cy="73152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342900" rtl="0" eaLnBrk="1" fontAlgn="base" hangingPunct="1">
              <a:spcBef>
                <a:spcPct val="0"/>
              </a:spcBef>
              <a:spcAft>
                <a:spcPct val="0"/>
              </a:spcAft>
              <a:defRPr lang="en-US" sz="3300" kern="1200" dirty="0">
                <a:solidFill>
                  <a:schemeClr val="tx1"/>
                </a:solidFill>
                <a:latin typeface="+mj-lt"/>
                <a:ea typeface="ＭＳ Ｐゴシック" charset="0"/>
                <a:cs typeface="ＭＳ Ｐゴシック" charset="0"/>
              </a:defRPr>
            </a:lvl1pPr>
            <a:lvl2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2pPr>
            <a:lvl3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3pPr>
            <a:lvl4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4pPr>
            <a:lvl5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a:lstStyle>
          <a:p>
            <a:pPr algn="ctr"/>
            <a:r>
              <a:rPr lang="en-US" sz="4000"/>
              <a:t>The Target Condition</a:t>
            </a:r>
          </a:p>
        </p:txBody>
      </p:sp>
    </p:spTree>
    <p:extLst>
      <p:ext uri="{BB962C8B-B14F-4D97-AF65-F5344CB8AC3E}">
        <p14:creationId xmlns:p14="http://schemas.microsoft.com/office/powerpoint/2010/main" val="32831222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p:cNvSpPr/>
          <p:nvPr/>
        </p:nvSpPr>
        <p:spPr>
          <a:xfrm>
            <a:off x="830161" y="762000"/>
            <a:ext cx="7475639" cy="5422233"/>
          </a:xfrm>
          <a:custGeom>
            <a:avLst/>
            <a:gdLst>
              <a:gd name="connsiteX0" fmla="*/ 0 w 7395410"/>
              <a:gd name="connsiteY0" fmla="*/ 2646948 h 5390148"/>
              <a:gd name="connsiteX1" fmla="*/ 5566610 w 7395410"/>
              <a:gd name="connsiteY1" fmla="*/ 545432 h 5390148"/>
              <a:gd name="connsiteX2" fmla="*/ 5342021 w 7395410"/>
              <a:gd name="connsiteY2" fmla="*/ 0 h 5390148"/>
              <a:gd name="connsiteX3" fmla="*/ 7395410 w 7395410"/>
              <a:gd name="connsiteY3" fmla="*/ 561474 h 5390148"/>
              <a:gd name="connsiteX4" fmla="*/ 6930189 w 7395410"/>
              <a:gd name="connsiteY4" fmla="*/ 2101516 h 5390148"/>
              <a:gd name="connsiteX5" fmla="*/ 6593305 w 7395410"/>
              <a:gd name="connsiteY5" fmla="*/ 1475874 h 5390148"/>
              <a:gd name="connsiteX6" fmla="*/ 1812758 w 7395410"/>
              <a:gd name="connsiteY6" fmla="*/ 5390148 h 5390148"/>
              <a:gd name="connsiteX0" fmla="*/ 0 w 7395410"/>
              <a:gd name="connsiteY0" fmla="*/ 2646948 h 5390148"/>
              <a:gd name="connsiteX1" fmla="*/ 5566610 w 7395410"/>
              <a:gd name="connsiteY1" fmla="*/ 545432 h 5390148"/>
              <a:gd name="connsiteX2" fmla="*/ 5342021 w 7395410"/>
              <a:gd name="connsiteY2" fmla="*/ 0 h 5390148"/>
              <a:gd name="connsiteX3" fmla="*/ 7395410 w 7395410"/>
              <a:gd name="connsiteY3" fmla="*/ 561474 h 5390148"/>
              <a:gd name="connsiteX4" fmla="*/ 6930189 w 7395410"/>
              <a:gd name="connsiteY4" fmla="*/ 2101516 h 5390148"/>
              <a:gd name="connsiteX5" fmla="*/ 6448926 w 7395410"/>
              <a:gd name="connsiteY5" fmla="*/ 1604211 h 5390148"/>
              <a:gd name="connsiteX6" fmla="*/ 1812758 w 7395410"/>
              <a:gd name="connsiteY6" fmla="*/ 5390148 h 5390148"/>
              <a:gd name="connsiteX0" fmla="*/ 0 w 7395410"/>
              <a:gd name="connsiteY0" fmla="*/ 2646948 h 5390148"/>
              <a:gd name="connsiteX1" fmla="*/ 5566610 w 7395410"/>
              <a:gd name="connsiteY1" fmla="*/ 545432 h 5390148"/>
              <a:gd name="connsiteX2" fmla="*/ 5342021 w 7395410"/>
              <a:gd name="connsiteY2" fmla="*/ 0 h 5390148"/>
              <a:gd name="connsiteX3" fmla="*/ 7395410 w 7395410"/>
              <a:gd name="connsiteY3" fmla="*/ 561474 h 5390148"/>
              <a:gd name="connsiteX4" fmla="*/ 6946232 w 7395410"/>
              <a:gd name="connsiteY4" fmla="*/ 1957137 h 5390148"/>
              <a:gd name="connsiteX5" fmla="*/ 6448926 w 7395410"/>
              <a:gd name="connsiteY5" fmla="*/ 1604211 h 5390148"/>
              <a:gd name="connsiteX6" fmla="*/ 1812758 w 7395410"/>
              <a:gd name="connsiteY6" fmla="*/ 5390148 h 5390148"/>
              <a:gd name="connsiteX0" fmla="*/ 32084 w 7427494"/>
              <a:gd name="connsiteY0" fmla="*/ 2646948 h 5390148"/>
              <a:gd name="connsiteX1" fmla="*/ 0 w 7427494"/>
              <a:gd name="connsiteY1" fmla="*/ 2630905 h 5390148"/>
              <a:gd name="connsiteX2" fmla="*/ 5598694 w 7427494"/>
              <a:gd name="connsiteY2" fmla="*/ 545432 h 5390148"/>
              <a:gd name="connsiteX3" fmla="*/ 5374105 w 7427494"/>
              <a:gd name="connsiteY3" fmla="*/ 0 h 5390148"/>
              <a:gd name="connsiteX4" fmla="*/ 7427494 w 7427494"/>
              <a:gd name="connsiteY4" fmla="*/ 561474 h 5390148"/>
              <a:gd name="connsiteX5" fmla="*/ 6978316 w 7427494"/>
              <a:gd name="connsiteY5" fmla="*/ 1957137 h 5390148"/>
              <a:gd name="connsiteX6" fmla="*/ 6481010 w 7427494"/>
              <a:gd name="connsiteY6" fmla="*/ 1604211 h 5390148"/>
              <a:gd name="connsiteX7" fmla="*/ 1844842 w 7427494"/>
              <a:gd name="connsiteY7" fmla="*/ 5390148 h 5390148"/>
              <a:gd name="connsiteX0" fmla="*/ 32084 w 7427494"/>
              <a:gd name="connsiteY0" fmla="*/ 2646948 h 5390148"/>
              <a:gd name="connsiteX1" fmla="*/ 0 w 7427494"/>
              <a:gd name="connsiteY1" fmla="*/ 2310063 h 5390148"/>
              <a:gd name="connsiteX2" fmla="*/ 5598694 w 7427494"/>
              <a:gd name="connsiteY2" fmla="*/ 545432 h 5390148"/>
              <a:gd name="connsiteX3" fmla="*/ 5374105 w 7427494"/>
              <a:gd name="connsiteY3" fmla="*/ 0 h 5390148"/>
              <a:gd name="connsiteX4" fmla="*/ 7427494 w 7427494"/>
              <a:gd name="connsiteY4" fmla="*/ 561474 h 5390148"/>
              <a:gd name="connsiteX5" fmla="*/ 6978316 w 7427494"/>
              <a:gd name="connsiteY5" fmla="*/ 1957137 h 5390148"/>
              <a:gd name="connsiteX6" fmla="*/ 6481010 w 7427494"/>
              <a:gd name="connsiteY6" fmla="*/ 1604211 h 5390148"/>
              <a:gd name="connsiteX7" fmla="*/ 1844842 w 7427494"/>
              <a:gd name="connsiteY7" fmla="*/ 5390148 h 5390148"/>
              <a:gd name="connsiteX0" fmla="*/ 0 w 7475621"/>
              <a:gd name="connsiteY0" fmla="*/ 5422233 h 5422233"/>
              <a:gd name="connsiteX1" fmla="*/ 48127 w 7475621"/>
              <a:gd name="connsiteY1" fmla="*/ 2310063 h 5422233"/>
              <a:gd name="connsiteX2" fmla="*/ 5646821 w 7475621"/>
              <a:gd name="connsiteY2" fmla="*/ 545432 h 5422233"/>
              <a:gd name="connsiteX3" fmla="*/ 5422232 w 7475621"/>
              <a:gd name="connsiteY3" fmla="*/ 0 h 5422233"/>
              <a:gd name="connsiteX4" fmla="*/ 7475621 w 7475621"/>
              <a:gd name="connsiteY4" fmla="*/ 561474 h 5422233"/>
              <a:gd name="connsiteX5" fmla="*/ 7026443 w 7475621"/>
              <a:gd name="connsiteY5" fmla="*/ 1957137 h 5422233"/>
              <a:gd name="connsiteX6" fmla="*/ 6529137 w 7475621"/>
              <a:gd name="connsiteY6" fmla="*/ 1604211 h 5422233"/>
              <a:gd name="connsiteX7" fmla="*/ 1892969 w 7475621"/>
              <a:gd name="connsiteY7" fmla="*/ 5390148 h 5422233"/>
              <a:gd name="connsiteX0" fmla="*/ 0 w 7539789"/>
              <a:gd name="connsiteY0" fmla="*/ 5438275 h 5438275"/>
              <a:gd name="connsiteX1" fmla="*/ 112295 w 7539789"/>
              <a:gd name="connsiteY1" fmla="*/ 2310063 h 5438275"/>
              <a:gd name="connsiteX2" fmla="*/ 5710989 w 7539789"/>
              <a:gd name="connsiteY2" fmla="*/ 545432 h 5438275"/>
              <a:gd name="connsiteX3" fmla="*/ 5486400 w 7539789"/>
              <a:gd name="connsiteY3" fmla="*/ 0 h 5438275"/>
              <a:gd name="connsiteX4" fmla="*/ 7539789 w 7539789"/>
              <a:gd name="connsiteY4" fmla="*/ 561474 h 5438275"/>
              <a:gd name="connsiteX5" fmla="*/ 7090611 w 7539789"/>
              <a:gd name="connsiteY5" fmla="*/ 1957137 h 5438275"/>
              <a:gd name="connsiteX6" fmla="*/ 6593305 w 7539789"/>
              <a:gd name="connsiteY6" fmla="*/ 1604211 h 5438275"/>
              <a:gd name="connsiteX7" fmla="*/ 1957137 w 7539789"/>
              <a:gd name="connsiteY7" fmla="*/ 5390148 h 5438275"/>
              <a:gd name="connsiteX0" fmla="*/ 272716 w 7812505"/>
              <a:gd name="connsiteY0" fmla="*/ 5438275 h 5438275"/>
              <a:gd name="connsiteX1" fmla="*/ 0 w 7812505"/>
              <a:gd name="connsiteY1" fmla="*/ 2277979 h 5438275"/>
              <a:gd name="connsiteX2" fmla="*/ 5983705 w 7812505"/>
              <a:gd name="connsiteY2" fmla="*/ 545432 h 5438275"/>
              <a:gd name="connsiteX3" fmla="*/ 5759116 w 7812505"/>
              <a:gd name="connsiteY3" fmla="*/ 0 h 5438275"/>
              <a:gd name="connsiteX4" fmla="*/ 7812505 w 7812505"/>
              <a:gd name="connsiteY4" fmla="*/ 561474 h 5438275"/>
              <a:gd name="connsiteX5" fmla="*/ 7363327 w 7812505"/>
              <a:gd name="connsiteY5" fmla="*/ 1957137 h 5438275"/>
              <a:gd name="connsiteX6" fmla="*/ 6866021 w 7812505"/>
              <a:gd name="connsiteY6" fmla="*/ 1604211 h 5438275"/>
              <a:gd name="connsiteX7" fmla="*/ 2229853 w 7812505"/>
              <a:gd name="connsiteY7" fmla="*/ 5390148 h 5438275"/>
              <a:gd name="connsiteX0" fmla="*/ 0 w 7844589"/>
              <a:gd name="connsiteY0" fmla="*/ 5743075 h 5743075"/>
              <a:gd name="connsiteX1" fmla="*/ 32084 w 7844589"/>
              <a:gd name="connsiteY1" fmla="*/ 2277979 h 5743075"/>
              <a:gd name="connsiteX2" fmla="*/ 6015789 w 7844589"/>
              <a:gd name="connsiteY2" fmla="*/ 545432 h 5743075"/>
              <a:gd name="connsiteX3" fmla="*/ 5791200 w 7844589"/>
              <a:gd name="connsiteY3" fmla="*/ 0 h 5743075"/>
              <a:gd name="connsiteX4" fmla="*/ 7844589 w 7844589"/>
              <a:gd name="connsiteY4" fmla="*/ 561474 h 5743075"/>
              <a:gd name="connsiteX5" fmla="*/ 7395411 w 7844589"/>
              <a:gd name="connsiteY5" fmla="*/ 1957137 h 5743075"/>
              <a:gd name="connsiteX6" fmla="*/ 6898105 w 7844589"/>
              <a:gd name="connsiteY6" fmla="*/ 1604211 h 5743075"/>
              <a:gd name="connsiteX7" fmla="*/ 2261937 w 7844589"/>
              <a:gd name="connsiteY7" fmla="*/ 5390148 h 5743075"/>
              <a:gd name="connsiteX0" fmla="*/ 0 w 7844589"/>
              <a:gd name="connsiteY0" fmla="*/ 5743075 h 5743075"/>
              <a:gd name="connsiteX1" fmla="*/ 32084 w 7844589"/>
              <a:gd name="connsiteY1" fmla="*/ 2277979 h 5743075"/>
              <a:gd name="connsiteX2" fmla="*/ 6015789 w 7844589"/>
              <a:gd name="connsiteY2" fmla="*/ 545432 h 5743075"/>
              <a:gd name="connsiteX3" fmla="*/ 5791200 w 7844589"/>
              <a:gd name="connsiteY3" fmla="*/ 0 h 5743075"/>
              <a:gd name="connsiteX4" fmla="*/ 7844589 w 7844589"/>
              <a:gd name="connsiteY4" fmla="*/ 561474 h 5743075"/>
              <a:gd name="connsiteX5" fmla="*/ 7395411 w 7844589"/>
              <a:gd name="connsiteY5" fmla="*/ 1957137 h 5743075"/>
              <a:gd name="connsiteX6" fmla="*/ 6898105 w 7844589"/>
              <a:gd name="connsiteY6" fmla="*/ 1604211 h 5743075"/>
              <a:gd name="connsiteX7" fmla="*/ 2069431 w 7844589"/>
              <a:gd name="connsiteY7" fmla="*/ 5727033 h 5743075"/>
              <a:gd name="connsiteX0" fmla="*/ 705853 w 7812505"/>
              <a:gd name="connsiteY0" fmla="*/ 4652212 h 5727033"/>
              <a:gd name="connsiteX1" fmla="*/ 0 w 7812505"/>
              <a:gd name="connsiteY1" fmla="*/ 2277979 h 5727033"/>
              <a:gd name="connsiteX2" fmla="*/ 5983705 w 7812505"/>
              <a:gd name="connsiteY2" fmla="*/ 545432 h 5727033"/>
              <a:gd name="connsiteX3" fmla="*/ 5759116 w 7812505"/>
              <a:gd name="connsiteY3" fmla="*/ 0 h 5727033"/>
              <a:gd name="connsiteX4" fmla="*/ 7812505 w 7812505"/>
              <a:gd name="connsiteY4" fmla="*/ 561474 h 5727033"/>
              <a:gd name="connsiteX5" fmla="*/ 7363327 w 7812505"/>
              <a:gd name="connsiteY5" fmla="*/ 1957137 h 5727033"/>
              <a:gd name="connsiteX6" fmla="*/ 6866021 w 7812505"/>
              <a:gd name="connsiteY6" fmla="*/ 1604211 h 5727033"/>
              <a:gd name="connsiteX7" fmla="*/ 2037347 w 7812505"/>
              <a:gd name="connsiteY7" fmla="*/ 5727033 h 5727033"/>
              <a:gd name="connsiteX0" fmla="*/ 705853 w 7812505"/>
              <a:gd name="connsiteY0" fmla="*/ 4652212 h 5422233"/>
              <a:gd name="connsiteX1" fmla="*/ 0 w 7812505"/>
              <a:gd name="connsiteY1" fmla="*/ 2277979 h 5422233"/>
              <a:gd name="connsiteX2" fmla="*/ 5983705 w 7812505"/>
              <a:gd name="connsiteY2" fmla="*/ 545432 h 5422233"/>
              <a:gd name="connsiteX3" fmla="*/ 5759116 w 7812505"/>
              <a:gd name="connsiteY3" fmla="*/ 0 h 5422233"/>
              <a:gd name="connsiteX4" fmla="*/ 7812505 w 7812505"/>
              <a:gd name="connsiteY4" fmla="*/ 561474 h 5422233"/>
              <a:gd name="connsiteX5" fmla="*/ 7363327 w 7812505"/>
              <a:gd name="connsiteY5" fmla="*/ 1957137 h 5422233"/>
              <a:gd name="connsiteX6" fmla="*/ 6866021 w 7812505"/>
              <a:gd name="connsiteY6" fmla="*/ 1604211 h 5422233"/>
              <a:gd name="connsiteX7" fmla="*/ 2069432 w 7812505"/>
              <a:gd name="connsiteY7" fmla="*/ 5422233 h 5422233"/>
              <a:gd name="connsiteX0" fmla="*/ 368969 w 7475621"/>
              <a:gd name="connsiteY0" fmla="*/ 4652212 h 5422233"/>
              <a:gd name="connsiteX1" fmla="*/ 0 w 7475621"/>
              <a:gd name="connsiteY1" fmla="*/ 2213811 h 5422233"/>
              <a:gd name="connsiteX2" fmla="*/ 5646821 w 7475621"/>
              <a:gd name="connsiteY2" fmla="*/ 545432 h 5422233"/>
              <a:gd name="connsiteX3" fmla="*/ 5422232 w 7475621"/>
              <a:gd name="connsiteY3" fmla="*/ 0 h 5422233"/>
              <a:gd name="connsiteX4" fmla="*/ 7475621 w 7475621"/>
              <a:gd name="connsiteY4" fmla="*/ 561474 h 5422233"/>
              <a:gd name="connsiteX5" fmla="*/ 7026443 w 7475621"/>
              <a:gd name="connsiteY5" fmla="*/ 1957137 h 5422233"/>
              <a:gd name="connsiteX6" fmla="*/ 6529137 w 7475621"/>
              <a:gd name="connsiteY6" fmla="*/ 1604211 h 5422233"/>
              <a:gd name="connsiteX7" fmla="*/ 1732548 w 7475621"/>
              <a:gd name="connsiteY7" fmla="*/ 5422233 h 5422233"/>
              <a:gd name="connsiteX0" fmla="*/ 369052 w 7475704"/>
              <a:gd name="connsiteY0" fmla="*/ 4652212 h 5422233"/>
              <a:gd name="connsiteX1" fmla="*/ 83 w 7475704"/>
              <a:gd name="connsiteY1" fmla="*/ 2213811 h 5422233"/>
              <a:gd name="connsiteX2" fmla="*/ 5646904 w 7475704"/>
              <a:gd name="connsiteY2" fmla="*/ 545432 h 5422233"/>
              <a:gd name="connsiteX3" fmla="*/ 5422315 w 7475704"/>
              <a:gd name="connsiteY3" fmla="*/ 0 h 5422233"/>
              <a:gd name="connsiteX4" fmla="*/ 7475704 w 7475704"/>
              <a:gd name="connsiteY4" fmla="*/ 561474 h 5422233"/>
              <a:gd name="connsiteX5" fmla="*/ 7026526 w 7475704"/>
              <a:gd name="connsiteY5" fmla="*/ 1957137 h 5422233"/>
              <a:gd name="connsiteX6" fmla="*/ 6529220 w 7475704"/>
              <a:gd name="connsiteY6" fmla="*/ 1604211 h 5422233"/>
              <a:gd name="connsiteX7" fmla="*/ 1732631 w 7475704"/>
              <a:gd name="connsiteY7" fmla="*/ 5422233 h 5422233"/>
              <a:gd name="connsiteX0" fmla="*/ 369052 w 7475704"/>
              <a:gd name="connsiteY0" fmla="*/ 4652212 h 5422233"/>
              <a:gd name="connsiteX1" fmla="*/ 83 w 7475704"/>
              <a:gd name="connsiteY1" fmla="*/ 2213811 h 5422233"/>
              <a:gd name="connsiteX2" fmla="*/ 5646904 w 7475704"/>
              <a:gd name="connsiteY2" fmla="*/ 545432 h 5422233"/>
              <a:gd name="connsiteX3" fmla="*/ 5422315 w 7475704"/>
              <a:gd name="connsiteY3" fmla="*/ 0 h 5422233"/>
              <a:gd name="connsiteX4" fmla="*/ 7475704 w 7475704"/>
              <a:gd name="connsiteY4" fmla="*/ 561474 h 5422233"/>
              <a:gd name="connsiteX5" fmla="*/ 7026526 w 7475704"/>
              <a:gd name="connsiteY5" fmla="*/ 1957137 h 5422233"/>
              <a:gd name="connsiteX6" fmla="*/ 6529220 w 7475704"/>
              <a:gd name="connsiteY6" fmla="*/ 1604211 h 5422233"/>
              <a:gd name="connsiteX7" fmla="*/ 1732631 w 7475704"/>
              <a:gd name="connsiteY7" fmla="*/ 5422233 h 5422233"/>
              <a:gd name="connsiteX0" fmla="*/ 369052 w 7475704"/>
              <a:gd name="connsiteY0" fmla="*/ 4652212 h 5422233"/>
              <a:gd name="connsiteX1" fmla="*/ 83 w 7475704"/>
              <a:gd name="connsiteY1" fmla="*/ 2213811 h 5422233"/>
              <a:gd name="connsiteX2" fmla="*/ 5646904 w 7475704"/>
              <a:gd name="connsiteY2" fmla="*/ 545432 h 5422233"/>
              <a:gd name="connsiteX3" fmla="*/ 5422315 w 7475704"/>
              <a:gd name="connsiteY3" fmla="*/ 0 h 5422233"/>
              <a:gd name="connsiteX4" fmla="*/ 7475704 w 7475704"/>
              <a:gd name="connsiteY4" fmla="*/ 561474 h 5422233"/>
              <a:gd name="connsiteX5" fmla="*/ 7026526 w 7475704"/>
              <a:gd name="connsiteY5" fmla="*/ 1957137 h 5422233"/>
              <a:gd name="connsiteX6" fmla="*/ 6529220 w 7475704"/>
              <a:gd name="connsiteY6" fmla="*/ 1604211 h 5422233"/>
              <a:gd name="connsiteX7" fmla="*/ 1732631 w 7475704"/>
              <a:gd name="connsiteY7" fmla="*/ 5422233 h 5422233"/>
              <a:gd name="connsiteX0" fmla="*/ 368987 w 7475639"/>
              <a:gd name="connsiteY0" fmla="*/ 4652212 h 5422233"/>
              <a:gd name="connsiteX1" fmla="*/ 18 w 7475639"/>
              <a:gd name="connsiteY1" fmla="*/ 2213811 h 5422233"/>
              <a:gd name="connsiteX2" fmla="*/ 5646839 w 7475639"/>
              <a:gd name="connsiteY2" fmla="*/ 545432 h 5422233"/>
              <a:gd name="connsiteX3" fmla="*/ 5422250 w 7475639"/>
              <a:gd name="connsiteY3" fmla="*/ 0 h 5422233"/>
              <a:gd name="connsiteX4" fmla="*/ 7475639 w 7475639"/>
              <a:gd name="connsiteY4" fmla="*/ 561474 h 5422233"/>
              <a:gd name="connsiteX5" fmla="*/ 7026461 w 7475639"/>
              <a:gd name="connsiteY5" fmla="*/ 1957137 h 5422233"/>
              <a:gd name="connsiteX6" fmla="*/ 6529155 w 7475639"/>
              <a:gd name="connsiteY6" fmla="*/ 1604211 h 5422233"/>
              <a:gd name="connsiteX7" fmla="*/ 1732566 w 7475639"/>
              <a:gd name="connsiteY7" fmla="*/ 5422233 h 542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5639" h="5422233">
                <a:moveTo>
                  <a:pt x="368987" y="4652212"/>
                </a:moveTo>
                <a:cubicBezTo>
                  <a:pt x="1240607" y="5363412"/>
                  <a:pt x="-5329" y="4694990"/>
                  <a:pt x="18" y="2213811"/>
                </a:cubicBezTo>
                <a:cubicBezTo>
                  <a:pt x="3566713" y="1529348"/>
                  <a:pt x="3764565" y="1101558"/>
                  <a:pt x="5646839" y="545432"/>
                </a:cubicBezTo>
                <a:lnTo>
                  <a:pt x="5422250" y="0"/>
                </a:lnTo>
                <a:lnTo>
                  <a:pt x="7475639" y="561474"/>
                </a:lnTo>
                <a:lnTo>
                  <a:pt x="7026461" y="1957137"/>
                </a:lnTo>
                <a:lnTo>
                  <a:pt x="6529155" y="1604211"/>
                </a:lnTo>
                <a:cubicBezTo>
                  <a:pt x="4930292" y="2876885"/>
                  <a:pt x="2064103" y="4053307"/>
                  <a:pt x="1732566" y="5422233"/>
                </a:cubicBezTo>
              </a:path>
            </a:pathLst>
          </a:custGeom>
          <a:gradFill flip="none" rotWithShape="1">
            <a:gsLst>
              <a:gs pos="100000">
                <a:schemeClr val="accent5"/>
              </a:gs>
              <a:gs pos="0">
                <a:schemeClr val="accent5">
                  <a:lumMod val="40000"/>
                  <a:lumOff val="60000"/>
                  <a:alpha val="39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715332" y="838200"/>
            <a:ext cx="5533068" cy="762000"/>
          </a:xfrm>
        </p:spPr>
        <p:txBody>
          <a:bodyPr>
            <a:normAutofit/>
          </a:bodyPr>
          <a:lstStyle/>
          <a:p>
            <a:pPr algn="l"/>
            <a:r>
              <a:rPr lang="en-US" sz="3200" dirty="0"/>
              <a:t>General Flow of Improvement</a:t>
            </a:r>
          </a:p>
        </p:txBody>
      </p:sp>
      <p:sp>
        <p:nvSpPr>
          <p:cNvPr id="9" name="Rectangle 8"/>
          <p:cNvSpPr/>
          <p:nvPr/>
        </p:nvSpPr>
        <p:spPr>
          <a:xfrm>
            <a:off x="6629400" y="1122947"/>
            <a:ext cx="1600200" cy="762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Understand the Direction</a:t>
            </a:r>
          </a:p>
        </p:txBody>
      </p:sp>
      <p:sp>
        <p:nvSpPr>
          <p:cNvPr id="11" name="Rectangle 10"/>
          <p:cNvSpPr/>
          <p:nvPr/>
        </p:nvSpPr>
        <p:spPr>
          <a:xfrm>
            <a:off x="3505200" y="2667000"/>
            <a:ext cx="1524000" cy="914400"/>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bg1"/>
                </a:solidFill>
              </a:rPr>
              <a:t>Target Condition</a:t>
            </a:r>
          </a:p>
        </p:txBody>
      </p:sp>
      <p:sp>
        <p:nvSpPr>
          <p:cNvPr id="13" name="Left Arrow 12"/>
          <p:cNvSpPr/>
          <p:nvPr/>
        </p:nvSpPr>
        <p:spPr>
          <a:xfrm>
            <a:off x="5115584" y="2514600"/>
            <a:ext cx="2712961" cy="1246632"/>
          </a:xfrm>
          <a:prstGeom prst="left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effectLst>
                  <a:outerShdw blurRad="38100" dist="38100" dir="2700000" algn="tl">
                    <a:srgbClr val="000000">
                      <a:alpha val="43137"/>
                    </a:srgbClr>
                  </a:outerShdw>
                </a:effectLst>
              </a:rPr>
              <a:t>Target is beyond knowledge threshold</a:t>
            </a:r>
          </a:p>
        </p:txBody>
      </p:sp>
      <p:sp>
        <p:nvSpPr>
          <p:cNvPr id="2" name="Freeform 1"/>
          <p:cNvSpPr/>
          <p:nvPr/>
        </p:nvSpPr>
        <p:spPr>
          <a:xfrm>
            <a:off x="838200" y="4236108"/>
            <a:ext cx="2693599" cy="1936092"/>
          </a:xfrm>
          <a:custGeom>
            <a:avLst/>
            <a:gdLst>
              <a:gd name="connsiteX0" fmla="*/ 0 w 2679031"/>
              <a:gd name="connsiteY0" fmla="*/ 128336 h 1925052"/>
              <a:gd name="connsiteX1" fmla="*/ 978568 w 2679031"/>
              <a:gd name="connsiteY1" fmla="*/ 0 h 1925052"/>
              <a:gd name="connsiteX2" fmla="*/ 2454442 w 2679031"/>
              <a:gd name="connsiteY2" fmla="*/ 128336 h 1925052"/>
              <a:gd name="connsiteX3" fmla="*/ 2679031 w 2679031"/>
              <a:gd name="connsiteY3" fmla="*/ 1010652 h 1925052"/>
              <a:gd name="connsiteX4" fmla="*/ 1764631 w 2679031"/>
              <a:gd name="connsiteY4" fmla="*/ 1925052 h 1925052"/>
              <a:gd name="connsiteX5" fmla="*/ 240631 w 2679031"/>
              <a:gd name="connsiteY5" fmla="*/ 1556084 h 1925052"/>
              <a:gd name="connsiteX6" fmla="*/ 0 w 2679031"/>
              <a:gd name="connsiteY6" fmla="*/ 128336 h 1925052"/>
              <a:gd name="connsiteX0" fmla="*/ 0 w 2679031"/>
              <a:gd name="connsiteY0" fmla="*/ 131133 h 1927849"/>
              <a:gd name="connsiteX1" fmla="*/ 978568 w 2679031"/>
              <a:gd name="connsiteY1" fmla="*/ 2797 h 1927849"/>
              <a:gd name="connsiteX2" fmla="*/ 2454442 w 2679031"/>
              <a:gd name="connsiteY2" fmla="*/ 131133 h 1927849"/>
              <a:gd name="connsiteX3" fmla="*/ 2679031 w 2679031"/>
              <a:gd name="connsiteY3" fmla="*/ 1013449 h 1927849"/>
              <a:gd name="connsiteX4" fmla="*/ 1764631 w 2679031"/>
              <a:gd name="connsiteY4" fmla="*/ 1927849 h 1927849"/>
              <a:gd name="connsiteX5" fmla="*/ 240631 w 2679031"/>
              <a:gd name="connsiteY5" fmla="*/ 1558881 h 1927849"/>
              <a:gd name="connsiteX6" fmla="*/ 0 w 2679031"/>
              <a:gd name="connsiteY6" fmla="*/ 131133 h 1927849"/>
              <a:gd name="connsiteX0" fmla="*/ 0 w 2679031"/>
              <a:gd name="connsiteY0" fmla="*/ 139376 h 1936092"/>
              <a:gd name="connsiteX1" fmla="*/ 978568 w 2679031"/>
              <a:gd name="connsiteY1" fmla="*/ 11040 h 1936092"/>
              <a:gd name="connsiteX2" fmla="*/ 2454442 w 2679031"/>
              <a:gd name="connsiteY2" fmla="*/ 139376 h 1936092"/>
              <a:gd name="connsiteX3" fmla="*/ 2679031 w 2679031"/>
              <a:gd name="connsiteY3" fmla="*/ 1021692 h 1936092"/>
              <a:gd name="connsiteX4" fmla="*/ 1764631 w 2679031"/>
              <a:gd name="connsiteY4" fmla="*/ 1936092 h 1936092"/>
              <a:gd name="connsiteX5" fmla="*/ 240631 w 2679031"/>
              <a:gd name="connsiteY5" fmla="*/ 1567124 h 1936092"/>
              <a:gd name="connsiteX6" fmla="*/ 0 w 2679031"/>
              <a:gd name="connsiteY6" fmla="*/ 139376 h 1936092"/>
              <a:gd name="connsiteX0" fmla="*/ 0 w 2679031"/>
              <a:gd name="connsiteY0" fmla="*/ 139376 h 1936092"/>
              <a:gd name="connsiteX1" fmla="*/ 978568 w 2679031"/>
              <a:gd name="connsiteY1" fmla="*/ 11040 h 1936092"/>
              <a:gd name="connsiteX2" fmla="*/ 2454442 w 2679031"/>
              <a:gd name="connsiteY2" fmla="*/ 139376 h 1936092"/>
              <a:gd name="connsiteX3" fmla="*/ 2679031 w 2679031"/>
              <a:gd name="connsiteY3" fmla="*/ 1021692 h 1936092"/>
              <a:gd name="connsiteX4" fmla="*/ 1764631 w 2679031"/>
              <a:gd name="connsiteY4" fmla="*/ 1936092 h 1936092"/>
              <a:gd name="connsiteX5" fmla="*/ 240631 w 2679031"/>
              <a:gd name="connsiteY5" fmla="*/ 1567124 h 1936092"/>
              <a:gd name="connsiteX6" fmla="*/ 0 w 267903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10398 w 2693599"/>
              <a:gd name="connsiteY0" fmla="*/ 139376 h 1936092"/>
              <a:gd name="connsiteX1" fmla="*/ 988966 w 2693599"/>
              <a:gd name="connsiteY1" fmla="*/ 11040 h 1936092"/>
              <a:gd name="connsiteX2" fmla="*/ 2464840 w 2693599"/>
              <a:gd name="connsiteY2" fmla="*/ 139376 h 1936092"/>
              <a:gd name="connsiteX3" fmla="*/ 2689429 w 2693599"/>
              <a:gd name="connsiteY3" fmla="*/ 1021692 h 1936092"/>
              <a:gd name="connsiteX4" fmla="*/ 1775029 w 2693599"/>
              <a:gd name="connsiteY4" fmla="*/ 1936092 h 1936092"/>
              <a:gd name="connsiteX5" fmla="*/ 251029 w 2693599"/>
              <a:gd name="connsiteY5" fmla="*/ 1567124 h 1936092"/>
              <a:gd name="connsiteX6" fmla="*/ 10398 w 2693599"/>
              <a:gd name="connsiteY6" fmla="*/ 139376 h 1936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3599" h="1936092">
                <a:moveTo>
                  <a:pt x="10398" y="139376"/>
                </a:moveTo>
                <a:cubicBezTo>
                  <a:pt x="336587" y="-63824"/>
                  <a:pt x="662777" y="53819"/>
                  <a:pt x="988966" y="11040"/>
                </a:cubicBezTo>
                <a:cubicBezTo>
                  <a:pt x="1817808" y="-10350"/>
                  <a:pt x="1924756" y="-15698"/>
                  <a:pt x="2464840" y="139376"/>
                </a:cubicBezTo>
                <a:cubicBezTo>
                  <a:pt x="2651998" y="433481"/>
                  <a:pt x="2710819" y="631334"/>
                  <a:pt x="2689429" y="1021692"/>
                </a:cubicBezTo>
                <a:cubicBezTo>
                  <a:pt x="2368587" y="1454829"/>
                  <a:pt x="2224207" y="1663377"/>
                  <a:pt x="1775029" y="1936092"/>
                </a:cubicBezTo>
                <a:cubicBezTo>
                  <a:pt x="1202860" y="1893314"/>
                  <a:pt x="742987" y="1802407"/>
                  <a:pt x="251029" y="1567124"/>
                </a:cubicBezTo>
                <a:cubicBezTo>
                  <a:pt x="10398" y="1059124"/>
                  <a:pt x="-21687" y="647376"/>
                  <a:pt x="10398" y="139376"/>
                </a:cubicBezTo>
                <a:close/>
              </a:path>
            </a:pathLst>
          </a:cu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Left Arrow 2"/>
          <p:cNvSpPr/>
          <p:nvPr/>
        </p:nvSpPr>
        <p:spPr>
          <a:xfrm>
            <a:off x="3579925" y="4495800"/>
            <a:ext cx="2362200" cy="1246632"/>
          </a:xfrm>
          <a:prstGeom prst="left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effectLst>
                  <a:outerShdw blurRad="38100" dist="38100" dir="2700000" algn="tl">
                    <a:srgbClr val="000000">
                      <a:alpha val="43137"/>
                    </a:srgbClr>
                  </a:outerShdw>
                </a:effectLst>
              </a:rPr>
              <a:t>Limits of current knowledge</a:t>
            </a:r>
          </a:p>
        </p:txBody>
      </p:sp>
      <p:sp>
        <p:nvSpPr>
          <p:cNvPr id="10" name="Rectangle 9"/>
          <p:cNvSpPr/>
          <p:nvPr/>
        </p:nvSpPr>
        <p:spPr>
          <a:xfrm>
            <a:off x="1141525" y="4572000"/>
            <a:ext cx="1527048" cy="914400"/>
          </a:xfrm>
          <a:prstGeom prst="rect">
            <a:avLst/>
          </a:prstGeom>
          <a:solidFill>
            <a:srgbClr val="00B05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bg1"/>
                </a:solidFill>
              </a:rPr>
              <a:t>Current Condition</a:t>
            </a:r>
          </a:p>
        </p:txBody>
      </p:sp>
      <p:sp>
        <p:nvSpPr>
          <p:cNvPr id="14" name="Title 6">
            <a:extLst>
              <a:ext uri="{FF2B5EF4-FFF2-40B4-BE49-F238E27FC236}">
                <a16:creationId xmlns:a16="http://schemas.microsoft.com/office/drawing/2014/main" id="{FC440F0D-6650-7646-B720-19DD7D135297}"/>
              </a:ext>
            </a:extLst>
          </p:cNvPr>
          <p:cNvSpPr txBox="1">
            <a:spLocks/>
          </p:cNvSpPr>
          <p:nvPr/>
        </p:nvSpPr>
        <p:spPr bwMode="auto">
          <a:xfrm>
            <a:off x="4572000" y="18288"/>
            <a:ext cx="223678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3800" b="1">
                <a:solidFill>
                  <a:schemeClr val="tx1"/>
                </a:solidFill>
                <a:latin typeface="+mj-lt"/>
                <a:ea typeface="+mj-ea"/>
                <a:cs typeface="+mj-cs"/>
              </a:defRPr>
            </a:lvl1pPr>
            <a:lvl2pPr algn="l" rtl="0" eaLnBrk="1" fontAlgn="base" hangingPunct="1">
              <a:spcBef>
                <a:spcPct val="0"/>
              </a:spcBef>
              <a:spcAft>
                <a:spcPct val="0"/>
              </a:spcAft>
              <a:defRPr kumimoji="1" sz="3800" b="1">
                <a:solidFill>
                  <a:schemeClr val="tx1"/>
                </a:solidFill>
                <a:latin typeface="Arial" charset="0"/>
              </a:defRPr>
            </a:lvl2pPr>
            <a:lvl3pPr algn="l" rtl="0" eaLnBrk="1" fontAlgn="base" hangingPunct="1">
              <a:spcBef>
                <a:spcPct val="0"/>
              </a:spcBef>
              <a:spcAft>
                <a:spcPct val="0"/>
              </a:spcAft>
              <a:defRPr kumimoji="1" sz="3800" b="1">
                <a:solidFill>
                  <a:schemeClr val="tx1"/>
                </a:solidFill>
                <a:latin typeface="Arial" charset="0"/>
              </a:defRPr>
            </a:lvl3pPr>
            <a:lvl4pPr algn="l" rtl="0" eaLnBrk="1" fontAlgn="base" hangingPunct="1">
              <a:spcBef>
                <a:spcPct val="0"/>
              </a:spcBef>
              <a:spcAft>
                <a:spcPct val="0"/>
              </a:spcAft>
              <a:defRPr kumimoji="1" sz="3800" b="1">
                <a:solidFill>
                  <a:schemeClr val="tx1"/>
                </a:solidFill>
                <a:latin typeface="Arial" charset="0"/>
              </a:defRPr>
            </a:lvl4pPr>
            <a:lvl5pPr algn="l" rtl="0" eaLnBrk="1" fontAlgn="base" hangingPunct="1">
              <a:spcBef>
                <a:spcPct val="0"/>
              </a:spcBef>
              <a:spcAft>
                <a:spcPct val="0"/>
              </a:spcAft>
              <a:defRPr kumimoji="1" sz="3800" b="1">
                <a:solidFill>
                  <a:schemeClr val="tx1"/>
                </a:solidFill>
                <a:latin typeface="Arial" charset="0"/>
              </a:defRPr>
            </a:lvl5pPr>
            <a:lvl6pPr marL="457200" algn="l" rtl="0" eaLnBrk="1" fontAlgn="base" hangingPunct="1">
              <a:spcBef>
                <a:spcPct val="0"/>
              </a:spcBef>
              <a:spcAft>
                <a:spcPct val="0"/>
              </a:spcAft>
              <a:defRPr kumimoji="1" sz="3800" b="1">
                <a:solidFill>
                  <a:schemeClr val="tx1"/>
                </a:solidFill>
                <a:latin typeface="Arial" charset="0"/>
              </a:defRPr>
            </a:lvl6pPr>
            <a:lvl7pPr marL="914400" algn="l" rtl="0" eaLnBrk="1" fontAlgn="base" hangingPunct="1">
              <a:spcBef>
                <a:spcPct val="0"/>
              </a:spcBef>
              <a:spcAft>
                <a:spcPct val="0"/>
              </a:spcAft>
              <a:defRPr kumimoji="1" sz="3800" b="1">
                <a:solidFill>
                  <a:schemeClr val="tx1"/>
                </a:solidFill>
                <a:latin typeface="Arial" charset="0"/>
              </a:defRPr>
            </a:lvl7pPr>
            <a:lvl8pPr marL="1371600" algn="l" rtl="0" eaLnBrk="1" fontAlgn="base" hangingPunct="1">
              <a:spcBef>
                <a:spcPct val="0"/>
              </a:spcBef>
              <a:spcAft>
                <a:spcPct val="0"/>
              </a:spcAft>
              <a:defRPr kumimoji="1" sz="3800" b="1">
                <a:solidFill>
                  <a:schemeClr val="tx1"/>
                </a:solidFill>
                <a:latin typeface="Arial" charset="0"/>
              </a:defRPr>
            </a:lvl8pPr>
            <a:lvl9pPr marL="1828800" algn="l" rtl="0" eaLnBrk="1" fontAlgn="base" hangingPunct="1">
              <a:spcBef>
                <a:spcPct val="0"/>
              </a:spcBef>
              <a:spcAft>
                <a:spcPct val="0"/>
              </a:spcAft>
              <a:defRPr kumimoji="1" sz="3800" b="1">
                <a:solidFill>
                  <a:schemeClr val="tx1"/>
                </a:solidFill>
                <a:latin typeface="Arial" charset="0"/>
              </a:defRPr>
            </a:lvl9pPr>
          </a:lstStyle>
          <a:p>
            <a:pPr defTabSz="914400"/>
            <a:r>
              <a:rPr lang="en-US" sz="1200" b="0" kern="0" dirty="0">
                <a:solidFill>
                  <a:schemeClr val="bg1"/>
                </a:solidFill>
              </a:rPr>
              <a:t>Kata Movement</a:t>
            </a:r>
          </a:p>
        </p:txBody>
      </p:sp>
    </p:spTree>
    <p:extLst>
      <p:ext uri="{BB962C8B-B14F-4D97-AF65-F5344CB8AC3E}">
        <p14:creationId xmlns:p14="http://schemas.microsoft.com/office/powerpoint/2010/main" val="13788739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Explosion 2 20"/>
          <p:cNvSpPr/>
          <p:nvPr/>
        </p:nvSpPr>
        <p:spPr>
          <a:xfrm>
            <a:off x="2849638" y="5516653"/>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effectLst>
                <a:outerShdw blurRad="38100" dist="38100" dir="2700000" algn="tl">
                  <a:srgbClr val="000000">
                    <a:alpha val="43137"/>
                  </a:srgbClr>
                </a:outerShdw>
              </a:effectLst>
            </a:endParaRPr>
          </a:p>
        </p:txBody>
      </p:sp>
      <p:sp>
        <p:nvSpPr>
          <p:cNvPr id="36" name="Freeform 35"/>
          <p:cNvSpPr/>
          <p:nvPr/>
        </p:nvSpPr>
        <p:spPr>
          <a:xfrm>
            <a:off x="830161" y="762000"/>
            <a:ext cx="7475639" cy="5422233"/>
          </a:xfrm>
          <a:custGeom>
            <a:avLst/>
            <a:gdLst>
              <a:gd name="connsiteX0" fmla="*/ 0 w 7395410"/>
              <a:gd name="connsiteY0" fmla="*/ 2646948 h 5390148"/>
              <a:gd name="connsiteX1" fmla="*/ 5566610 w 7395410"/>
              <a:gd name="connsiteY1" fmla="*/ 545432 h 5390148"/>
              <a:gd name="connsiteX2" fmla="*/ 5342021 w 7395410"/>
              <a:gd name="connsiteY2" fmla="*/ 0 h 5390148"/>
              <a:gd name="connsiteX3" fmla="*/ 7395410 w 7395410"/>
              <a:gd name="connsiteY3" fmla="*/ 561474 h 5390148"/>
              <a:gd name="connsiteX4" fmla="*/ 6930189 w 7395410"/>
              <a:gd name="connsiteY4" fmla="*/ 2101516 h 5390148"/>
              <a:gd name="connsiteX5" fmla="*/ 6593305 w 7395410"/>
              <a:gd name="connsiteY5" fmla="*/ 1475874 h 5390148"/>
              <a:gd name="connsiteX6" fmla="*/ 1812758 w 7395410"/>
              <a:gd name="connsiteY6" fmla="*/ 5390148 h 5390148"/>
              <a:gd name="connsiteX0" fmla="*/ 0 w 7395410"/>
              <a:gd name="connsiteY0" fmla="*/ 2646948 h 5390148"/>
              <a:gd name="connsiteX1" fmla="*/ 5566610 w 7395410"/>
              <a:gd name="connsiteY1" fmla="*/ 545432 h 5390148"/>
              <a:gd name="connsiteX2" fmla="*/ 5342021 w 7395410"/>
              <a:gd name="connsiteY2" fmla="*/ 0 h 5390148"/>
              <a:gd name="connsiteX3" fmla="*/ 7395410 w 7395410"/>
              <a:gd name="connsiteY3" fmla="*/ 561474 h 5390148"/>
              <a:gd name="connsiteX4" fmla="*/ 6930189 w 7395410"/>
              <a:gd name="connsiteY4" fmla="*/ 2101516 h 5390148"/>
              <a:gd name="connsiteX5" fmla="*/ 6448926 w 7395410"/>
              <a:gd name="connsiteY5" fmla="*/ 1604211 h 5390148"/>
              <a:gd name="connsiteX6" fmla="*/ 1812758 w 7395410"/>
              <a:gd name="connsiteY6" fmla="*/ 5390148 h 5390148"/>
              <a:gd name="connsiteX0" fmla="*/ 0 w 7395410"/>
              <a:gd name="connsiteY0" fmla="*/ 2646948 h 5390148"/>
              <a:gd name="connsiteX1" fmla="*/ 5566610 w 7395410"/>
              <a:gd name="connsiteY1" fmla="*/ 545432 h 5390148"/>
              <a:gd name="connsiteX2" fmla="*/ 5342021 w 7395410"/>
              <a:gd name="connsiteY2" fmla="*/ 0 h 5390148"/>
              <a:gd name="connsiteX3" fmla="*/ 7395410 w 7395410"/>
              <a:gd name="connsiteY3" fmla="*/ 561474 h 5390148"/>
              <a:gd name="connsiteX4" fmla="*/ 6946232 w 7395410"/>
              <a:gd name="connsiteY4" fmla="*/ 1957137 h 5390148"/>
              <a:gd name="connsiteX5" fmla="*/ 6448926 w 7395410"/>
              <a:gd name="connsiteY5" fmla="*/ 1604211 h 5390148"/>
              <a:gd name="connsiteX6" fmla="*/ 1812758 w 7395410"/>
              <a:gd name="connsiteY6" fmla="*/ 5390148 h 5390148"/>
              <a:gd name="connsiteX0" fmla="*/ 32084 w 7427494"/>
              <a:gd name="connsiteY0" fmla="*/ 2646948 h 5390148"/>
              <a:gd name="connsiteX1" fmla="*/ 0 w 7427494"/>
              <a:gd name="connsiteY1" fmla="*/ 2630905 h 5390148"/>
              <a:gd name="connsiteX2" fmla="*/ 5598694 w 7427494"/>
              <a:gd name="connsiteY2" fmla="*/ 545432 h 5390148"/>
              <a:gd name="connsiteX3" fmla="*/ 5374105 w 7427494"/>
              <a:gd name="connsiteY3" fmla="*/ 0 h 5390148"/>
              <a:gd name="connsiteX4" fmla="*/ 7427494 w 7427494"/>
              <a:gd name="connsiteY4" fmla="*/ 561474 h 5390148"/>
              <a:gd name="connsiteX5" fmla="*/ 6978316 w 7427494"/>
              <a:gd name="connsiteY5" fmla="*/ 1957137 h 5390148"/>
              <a:gd name="connsiteX6" fmla="*/ 6481010 w 7427494"/>
              <a:gd name="connsiteY6" fmla="*/ 1604211 h 5390148"/>
              <a:gd name="connsiteX7" fmla="*/ 1844842 w 7427494"/>
              <a:gd name="connsiteY7" fmla="*/ 5390148 h 5390148"/>
              <a:gd name="connsiteX0" fmla="*/ 32084 w 7427494"/>
              <a:gd name="connsiteY0" fmla="*/ 2646948 h 5390148"/>
              <a:gd name="connsiteX1" fmla="*/ 0 w 7427494"/>
              <a:gd name="connsiteY1" fmla="*/ 2310063 h 5390148"/>
              <a:gd name="connsiteX2" fmla="*/ 5598694 w 7427494"/>
              <a:gd name="connsiteY2" fmla="*/ 545432 h 5390148"/>
              <a:gd name="connsiteX3" fmla="*/ 5374105 w 7427494"/>
              <a:gd name="connsiteY3" fmla="*/ 0 h 5390148"/>
              <a:gd name="connsiteX4" fmla="*/ 7427494 w 7427494"/>
              <a:gd name="connsiteY4" fmla="*/ 561474 h 5390148"/>
              <a:gd name="connsiteX5" fmla="*/ 6978316 w 7427494"/>
              <a:gd name="connsiteY5" fmla="*/ 1957137 h 5390148"/>
              <a:gd name="connsiteX6" fmla="*/ 6481010 w 7427494"/>
              <a:gd name="connsiteY6" fmla="*/ 1604211 h 5390148"/>
              <a:gd name="connsiteX7" fmla="*/ 1844842 w 7427494"/>
              <a:gd name="connsiteY7" fmla="*/ 5390148 h 5390148"/>
              <a:gd name="connsiteX0" fmla="*/ 0 w 7475621"/>
              <a:gd name="connsiteY0" fmla="*/ 5422233 h 5422233"/>
              <a:gd name="connsiteX1" fmla="*/ 48127 w 7475621"/>
              <a:gd name="connsiteY1" fmla="*/ 2310063 h 5422233"/>
              <a:gd name="connsiteX2" fmla="*/ 5646821 w 7475621"/>
              <a:gd name="connsiteY2" fmla="*/ 545432 h 5422233"/>
              <a:gd name="connsiteX3" fmla="*/ 5422232 w 7475621"/>
              <a:gd name="connsiteY3" fmla="*/ 0 h 5422233"/>
              <a:gd name="connsiteX4" fmla="*/ 7475621 w 7475621"/>
              <a:gd name="connsiteY4" fmla="*/ 561474 h 5422233"/>
              <a:gd name="connsiteX5" fmla="*/ 7026443 w 7475621"/>
              <a:gd name="connsiteY5" fmla="*/ 1957137 h 5422233"/>
              <a:gd name="connsiteX6" fmla="*/ 6529137 w 7475621"/>
              <a:gd name="connsiteY6" fmla="*/ 1604211 h 5422233"/>
              <a:gd name="connsiteX7" fmla="*/ 1892969 w 7475621"/>
              <a:gd name="connsiteY7" fmla="*/ 5390148 h 5422233"/>
              <a:gd name="connsiteX0" fmla="*/ 0 w 7539789"/>
              <a:gd name="connsiteY0" fmla="*/ 5438275 h 5438275"/>
              <a:gd name="connsiteX1" fmla="*/ 112295 w 7539789"/>
              <a:gd name="connsiteY1" fmla="*/ 2310063 h 5438275"/>
              <a:gd name="connsiteX2" fmla="*/ 5710989 w 7539789"/>
              <a:gd name="connsiteY2" fmla="*/ 545432 h 5438275"/>
              <a:gd name="connsiteX3" fmla="*/ 5486400 w 7539789"/>
              <a:gd name="connsiteY3" fmla="*/ 0 h 5438275"/>
              <a:gd name="connsiteX4" fmla="*/ 7539789 w 7539789"/>
              <a:gd name="connsiteY4" fmla="*/ 561474 h 5438275"/>
              <a:gd name="connsiteX5" fmla="*/ 7090611 w 7539789"/>
              <a:gd name="connsiteY5" fmla="*/ 1957137 h 5438275"/>
              <a:gd name="connsiteX6" fmla="*/ 6593305 w 7539789"/>
              <a:gd name="connsiteY6" fmla="*/ 1604211 h 5438275"/>
              <a:gd name="connsiteX7" fmla="*/ 1957137 w 7539789"/>
              <a:gd name="connsiteY7" fmla="*/ 5390148 h 5438275"/>
              <a:gd name="connsiteX0" fmla="*/ 272716 w 7812505"/>
              <a:gd name="connsiteY0" fmla="*/ 5438275 h 5438275"/>
              <a:gd name="connsiteX1" fmla="*/ 0 w 7812505"/>
              <a:gd name="connsiteY1" fmla="*/ 2277979 h 5438275"/>
              <a:gd name="connsiteX2" fmla="*/ 5983705 w 7812505"/>
              <a:gd name="connsiteY2" fmla="*/ 545432 h 5438275"/>
              <a:gd name="connsiteX3" fmla="*/ 5759116 w 7812505"/>
              <a:gd name="connsiteY3" fmla="*/ 0 h 5438275"/>
              <a:gd name="connsiteX4" fmla="*/ 7812505 w 7812505"/>
              <a:gd name="connsiteY4" fmla="*/ 561474 h 5438275"/>
              <a:gd name="connsiteX5" fmla="*/ 7363327 w 7812505"/>
              <a:gd name="connsiteY5" fmla="*/ 1957137 h 5438275"/>
              <a:gd name="connsiteX6" fmla="*/ 6866021 w 7812505"/>
              <a:gd name="connsiteY6" fmla="*/ 1604211 h 5438275"/>
              <a:gd name="connsiteX7" fmla="*/ 2229853 w 7812505"/>
              <a:gd name="connsiteY7" fmla="*/ 5390148 h 5438275"/>
              <a:gd name="connsiteX0" fmla="*/ 0 w 7844589"/>
              <a:gd name="connsiteY0" fmla="*/ 5743075 h 5743075"/>
              <a:gd name="connsiteX1" fmla="*/ 32084 w 7844589"/>
              <a:gd name="connsiteY1" fmla="*/ 2277979 h 5743075"/>
              <a:gd name="connsiteX2" fmla="*/ 6015789 w 7844589"/>
              <a:gd name="connsiteY2" fmla="*/ 545432 h 5743075"/>
              <a:gd name="connsiteX3" fmla="*/ 5791200 w 7844589"/>
              <a:gd name="connsiteY3" fmla="*/ 0 h 5743075"/>
              <a:gd name="connsiteX4" fmla="*/ 7844589 w 7844589"/>
              <a:gd name="connsiteY4" fmla="*/ 561474 h 5743075"/>
              <a:gd name="connsiteX5" fmla="*/ 7395411 w 7844589"/>
              <a:gd name="connsiteY5" fmla="*/ 1957137 h 5743075"/>
              <a:gd name="connsiteX6" fmla="*/ 6898105 w 7844589"/>
              <a:gd name="connsiteY6" fmla="*/ 1604211 h 5743075"/>
              <a:gd name="connsiteX7" fmla="*/ 2261937 w 7844589"/>
              <a:gd name="connsiteY7" fmla="*/ 5390148 h 5743075"/>
              <a:gd name="connsiteX0" fmla="*/ 0 w 7844589"/>
              <a:gd name="connsiteY0" fmla="*/ 5743075 h 5743075"/>
              <a:gd name="connsiteX1" fmla="*/ 32084 w 7844589"/>
              <a:gd name="connsiteY1" fmla="*/ 2277979 h 5743075"/>
              <a:gd name="connsiteX2" fmla="*/ 6015789 w 7844589"/>
              <a:gd name="connsiteY2" fmla="*/ 545432 h 5743075"/>
              <a:gd name="connsiteX3" fmla="*/ 5791200 w 7844589"/>
              <a:gd name="connsiteY3" fmla="*/ 0 h 5743075"/>
              <a:gd name="connsiteX4" fmla="*/ 7844589 w 7844589"/>
              <a:gd name="connsiteY4" fmla="*/ 561474 h 5743075"/>
              <a:gd name="connsiteX5" fmla="*/ 7395411 w 7844589"/>
              <a:gd name="connsiteY5" fmla="*/ 1957137 h 5743075"/>
              <a:gd name="connsiteX6" fmla="*/ 6898105 w 7844589"/>
              <a:gd name="connsiteY6" fmla="*/ 1604211 h 5743075"/>
              <a:gd name="connsiteX7" fmla="*/ 2069431 w 7844589"/>
              <a:gd name="connsiteY7" fmla="*/ 5727033 h 5743075"/>
              <a:gd name="connsiteX0" fmla="*/ 705853 w 7812505"/>
              <a:gd name="connsiteY0" fmla="*/ 4652212 h 5727033"/>
              <a:gd name="connsiteX1" fmla="*/ 0 w 7812505"/>
              <a:gd name="connsiteY1" fmla="*/ 2277979 h 5727033"/>
              <a:gd name="connsiteX2" fmla="*/ 5983705 w 7812505"/>
              <a:gd name="connsiteY2" fmla="*/ 545432 h 5727033"/>
              <a:gd name="connsiteX3" fmla="*/ 5759116 w 7812505"/>
              <a:gd name="connsiteY3" fmla="*/ 0 h 5727033"/>
              <a:gd name="connsiteX4" fmla="*/ 7812505 w 7812505"/>
              <a:gd name="connsiteY4" fmla="*/ 561474 h 5727033"/>
              <a:gd name="connsiteX5" fmla="*/ 7363327 w 7812505"/>
              <a:gd name="connsiteY5" fmla="*/ 1957137 h 5727033"/>
              <a:gd name="connsiteX6" fmla="*/ 6866021 w 7812505"/>
              <a:gd name="connsiteY6" fmla="*/ 1604211 h 5727033"/>
              <a:gd name="connsiteX7" fmla="*/ 2037347 w 7812505"/>
              <a:gd name="connsiteY7" fmla="*/ 5727033 h 5727033"/>
              <a:gd name="connsiteX0" fmla="*/ 705853 w 7812505"/>
              <a:gd name="connsiteY0" fmla="*/ 4652212 h 5422233"/>
              <a:gd name="connsiteX1" fmla="*/ 0 w 7812505"/>
              <a:gd name="connsiteY1" fmla="*/ 2277979 h 5422233"/>
              <a:gd name="connsiteX2" fmla="*/ 5983705 w 7812505"/>
              <a:gd name="connsiteY2" fmla="*/ 545432 h 5422233"/>
              <a:gd name="connsiteX3" fmla="*/ 5759116 w 7812505"/>
              <a:gd name="connsiteY3" fmla="*/ 0 h 5422233"/>
              <a:gd name="connsiteX4" fmla="*/ 7812505 w 7812505"/>
              <a:gd name="connsiteY4" fmla="*/ 561474 h 5422233"/>
              <a:gd name="connsiteX5" fmla="*/ 7363327 w 7812505"/>
              <a:gd name="connsiteY5" fmla="*/ 1957137 h 5422233"/>
              <a:gd name="connsiteX6" fmla="*/ 6866021 w 7812505"/>
              <a:gd name="connsiteY6" fmla="*/ 1604211 h 5422233"/>
              <a:gd name="connsiteX7" fmla="*/ 2069432 w 7812505"/>
              <a:gd name="connsiteY7" fmla="*/ 5422233 h 5422233"/>
              <a:gd name="connsiteX0" fmla="*/ 368969 w 7475621"/>
              <a:gd name="connsiteY0" fmla="*/ 4652212 h 5422233"/>
              <a:gd name="connsiteX1" fmla="*/ 0 w 7475621"/>
              <a:gd name="connsiteY1" fmla="*/ 2213811 h 5422233"/>
              <a:gd name="connsiteX2" fmla="*/ 5646821 w 7475621"/>
              <a:gd name="connsiteY2" fmla="*/ 545432 h 5422233"/>
              <a:gd name="connsiteX3" fmla="*/ 5422232 w 7475621"/>
              <a:gd name="connsiteY3" fmla="*/ 0 h 5422233"/>
              <a:gd name="connsiteX4" fmla="*/ 7475621 w 7475621"/>
              <a:gd name="connsiteY4" fmla="*/ 561474 h 5422233"/>
              <a:gd name="connsiteX5" fmla="*/ 7026443 w 7475621"/>
              <a:gd name="connsiteY5" fmla="*/ 1957137 h 5422233"/>
              <a:gd name="connsiteX6" fmla="*/ 6529137 w 7475621"/>
              <a:gd name="connsiteY6" fmla="*/ 1604211 h 5422233"/>
              <a:gd name="connsiteX7" fmla="*/ 1732548 w 7475621"/>
              <a:gd name="connsiteY7" fmla="*/ 5422233 h 5422233"/>
              <a:gd name="connsiteX0" fmla="*/ 369052 w 7475704"/>
              <a:gd name="connsiteY0" fmla="*/ 4652212 h 5422233"/>
              <a:gd name="connsiteX1" fmla="*/ 83 w 7475704"/>
              <a:gd name="connsiteY1" fmla="*/ 2213811 h 5422233"/>
              <a:gd name="connsiteX2" fmla="*/ 5646904 w 7475704"/>
              <a:gd name="connsiteY2" fmla="*/ 545432 h 5422233"/>
              <a:gd name="connsiteX3" fmla="*/ 5422315 w 7475704"/>
              <a:gd name="connsiteY3" fmla="*/ 0 h 5422233"/>
              <a:gd name="connsiteX4" fmla="*/ 7475704 w 7475704"/>
              <a:gd name="connsiteY4" fmla="*/ 561474 h 5422233"/>
              <a:gd name="connsiteX5" fmla="*/ 7026526 w 7475704"/>
              <a:gd name="connsiteY5" fmla="*/ 1957137 h 5422233"/>
              <a:gd name="connsiteX6" fmla="*/ 6529220 w 7475704"/>
              <a:gd name="connsiteY6" fmla="*/ 1604211 h 5422233"/>
              <a:gd name="connsiteX7" fmla="*/ 1732631 w 7475704"/>
              <a:gd name="connsiteY7" fmla="*/ 5422233 h 5422233"/>
              <a:gd name="connsiteX0" fmla="*/ 369052 w 7475704"/>
              <a:gd name="connsiteY0" fmla="*/ 4652212 h 5422233"/>
              <a:gd name="connsiteX1" fmla="*/ 83 w 7475704"/>
              <a:gd name="connsiteY1" fmla="*/ 2213811 h 5422233"/>
              <a:gd name="connsiteX2" fmla="*/ 5646904 w 7475704"/>
              <a:gd name="connsiteY2" fmla="*/ 545432 h 5422233"/>
              <a:gd name="connsiteX3" fmla="*/ 5422315 w 7475704"/>
              <a:gd name="connsiteY3" fmla="*/ 0 h 5422233"/>
              <a:gd name="connsiteX4" fmla="*/ 7475704 w 7475704"/>
              <a:gd name="connsiteY4" fmla="*/ 561474 h 5422233"/>
              <a:gd name="connsiteX5" fmla="*/ 7026526 w 7475704"/>
              <a:gd name="connsiteY5" fmla="*/ 1957137 h 5422233"/>
              <a:gd name="connsiteX6" fmla="*/ 6529220 w 7475704"/>
              <a:gd name="connsiteY6" fmla="*/ 1604211 h 5422233"/>
              <a:gd name="connsiteX7" fmla="*/ 1732631 w 7475704"/>
              <a:gd name="connsiteY7" fmla="*/ 5422233 h 5422233"/>
              <a:gd name="connsiteX0" fmla="*/ 369052 w 7475704"/>
              <a:gd name="connsiteY0" fmla="*/ 4652212 h 5422233"/>
              <a:gd name="connsiteX1" fmla="*/ 83 w 7475704"/>
              <a:gd name="connsiteY1" fmla="*/ 2213811 h 5422233"/>
              <a:gd name="connsiteX2" fmla="*/ 5646904 w 7475704"/>
              <a:gd name="connsiteY2" fmla="*/ 545432 h 5422233"/>
              <a:gd name="connsiteX3" fmla="*/ 5422315 w 7475704"/>
              <a:gd name="connsiteY3" fmla="*/ 0 h 5422233"/>
              <a:gd name="connsiteX4" fmla="*/ 7475704 w 7475704"/>
              <a:gd name="connsiteY4" fmla="*/ 561474 h 5422233"/>
              <a:gd name="connsiteX5" fmla="*/ 7026526 w 7475704"/>
              <a:gd name="connsiteY5" fmla="*/ 1957137 h 5422233"/>
              <a:gd name="connsiteX6" fmla="*/ 6529220 w 7475704"/>
              <a:gd name="connsiteY6" fmla="*/ 1604211 h 5422233"/>
              <a:gd name="connsiteX7" fmla="*/ 1732631 w 7475704"/>
              <a:gd name="connsiteY7" fmla="*/ 5422233 h 5422233"/>
              <a:gd name="connsiteX0" fmla="*/ 368987 w 7475639"/>
              <a:gd name="connsiteY0" fmla="*/ 4652212 h 5422233"/>
              <a:gd name="connsiteX1" fmla="*/ 18 w 7475639"/>
              <a:gd name="connsiteY1" fmla="*/ 2213811 h 5422233"/>
              <a:gd name="connsiteX2" fmla="*/ 5646839 w 7475639"/>
              <a:gd name="connsiteY2" fmla="*/ 545432 h 5422233"/>
              <a:gd name="connsiteX3" fmla="*/ 5422250 w 7475639"/>
              <a:gd name="connsiteY3" fmla="*/ 0 h 5422233"/>
              <a:gd name="connsiteX4" fmla="*/ 7475639 w 7475639"/>
              <a:gd name="connsiteY4" fmla="*/ 561474 h 5422233"/>
              <a:gd name="connsiteX5" fmla="*/ 7026461 w 7475639"/>
              <a:gd name="connsiteY5" fmla="*/ 1957137 h 5422233"/>
              <a:gd name="connsiteX6" fmla="*/ 6529155 w 7475639"/>
              <a:gd name="connsiteY6" fmla="*/ 1604211 h 5422233"/>
              <a:gd name="connsiteX7" fmla="*/ 1732566 w 7475639"/>
              <a:gd name="connsiteY7" fmla="*/ 5422233 h 542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5639" h="5422233">
                <a:moveTo>
                  <a:pt x="368987" y="4652212"/>
                </a:moveTo>
                <a:cubicBezTo>
                  <a:pt x="1240607" y="5363412"/>
                  <a:pt x="-5329" y="4694990"/>
                  <a:pt x="18" y="2213811"/>
                </a:cubicBezTo>
                <a:cubicBezTo>
                  <a:pt x="3566713" y="1529348"/>
                  <a:pt x="3764565" y="1101558"/>
                  <a:pt x="5646839" y="545432"/>
                </a:cubicBezTo>
                <a:lnTo>
                  <a:pt x="5422250" y="0"/>
                </a:lnTo>
                <a:lnTo>
                  <a:pt x="7475639" y="561474"/>
                </a:lnTo>
                <a:lnTo>
                  <a:pt x="7026461" y="1957137"/>
                </a:lnTo>
                <a:lnTo>
                  <a:pt x="6529155" y="1604211"/>
                </a:lnTo>
                <a:cubicBezTo>
                  <a:pt x="4930292" y="2876885"/>
                  <a:pt x="2064103" y="4053307"/>
                  <a:pt x="1732566" y="5422233"/>
                </a:cubicBezTo>
              </a:path>
            </a:pathLst>
          </a:custGeom>
          <a:gradFill flip="none" rotWithShape="1">
            <a:gsLst>
              <a:gs pos="100000">
                <a:schemeClr val="accent5"/>
              </a:gs>
              <a:gs pos="0">
                <a:schemeClr val="accent5">
                  <a:lumMod val="40000"/>
                  <a:lumOff val="60000"/>
                  <a:alpha val="39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629400" y="1122947"/>
            <a:ext cx="1600200" cy="762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Understand the Direction</a:t>
            </a:r>
          </a:p>
        </p:txBody>
      </p:sp>
      <p:sp>
        <p:nvSpPr>
          <p:cNvPr id="2" name="Freeform 1"/>
          <p:cNvSpPr/>
          <p:nvPr/>
        </p:nvSpPr>
        <p:spPr>
          <a:xfrm>
            <a:off x="838200" y="4236108"/>
            <a:ext cx="2693599" cy="1936092"/>
          </a:xfrm>
          <a:custGeom>
            <a:avLst/>
            <a:gdLst>
              <a:gd name="connsiteX0" fmla="*/ 0 w 2679031"/>
              <a:gd name="connsiteY0" fmla="*/ 128336 h 1925052"/>
              <a:gd name="connsiteX1" fmla="*/ 978568 w 2679031"/>
              <a:gd name="connsiteY1" fmla="*/ 0 h 1925052"/>
              <a:gd name="connsiteX2" fmla="*/ 2454442 w 2679031"/>
              <a:gd name="connsiteY2" fmla="*/ 128336 h 1925052"/>
              <a:gd name="connsiteX3" fmla="*/ 2679031 w 2679031"/>
              <a:gd name="connsiteY3" fmla="*/ 1010652 h 1925052"/>
              <a:gd name="connsiteX4" fmla="*/ 1764631 w 2679031"/>
              <a:gd name="connsiteY4" fmla="*/ 1925052 h 1925052"/>
              <a:gd name="connsiteX5" fmla="*/ 240631 w 2679031"/>
              <a:gd name="connsiteY5" fmla="*/ 1556084 h 1925052"/>
              <a:gd name="connsiteX6" fmla="*/ 0 w 2679031"/>
              <a:gd name="connsiteY6" fmla="*/ 128336 h 1925052"/>
              <a:gd name="connsiteX0" fmla="*/ 0 w 2679031"/>
              <a:gd name="connsiteY0" fmla="*/ 131133 h 1927849"/>
              <a:gd name="connsiteX1" fmla="*/ 978568 w 2679031"/>
              <a:gd name="connsiteY1" fmla="*/ 2797 h 1927849"/>
              <a:gd name="connsiteX2" fmla="*/ 2454442 w 2679031"/>
              <a:gd name="connsiteY2" fmla="*/ 131133 h 1927849"/>
              <a:gd name="connsiteX3" fmla="*/ 2679031 w 2679031"/>
              <a:gd name="connsiteY3" fmla="*/ 1013449 h 1927849"/>
              <a:gd name="connsiteX4" fmla="*/ 1764631 w 2679031"/>
              <a:gd name="connsiteY4" fmla="*/ 1927849 h 1927849"/>
              <a:gd name="connsiteX5" fmla="*/ 240631 w 2679031"/>
              <a:gd name="connsiteY5" fmla="*/ 1558881 h 1927849"/>
              <a:gd name="connsiteX6" fmla="*/ 0 w 2679031"/>
              <a:gd name="connsiteY6" fmla="*/ 131133 h 1927849"/>
              <a:gd name="connsiteX0" fmla="*/ 0 w 2679031"/>
              <a:gd name="connsiteY0" fmla="*/ 139376 h 1936092"/>
              <a:gd name="connsiteX1" fmla="*/ 978568 w 2679031"/>
              <a:gd name="connsiteY1" fmla="*/ 11040 h 1936092"/>
              <a:gd name="connsiteX2" fmla="*/ 2454442 w 2679031"/>
              <a:gd name="connsiteY2" fmla="*/ 139376 h 1936092"/>
              <a:gd name="connsiteX3" fmla="*/ 2679031 w 2679031"/>
              <a:gd name="connsiteY3" fmla="*/ 1021692 h 1936092"/>
              <a:gd name="connsiteX4" fmla="*/ 1764631 w 2679031"/>
              <a:gd name="connsiteY4" fmla="*/ 1936092 h 1936092"/>
              <a:gd name="connsiteX5" fmla="*/ 240631 w 2679031"/>
              <a:gd name="connsiteY5" fmla="*/ 1567124 h 1936092"/>
              <a:gd name="connsiteX6" fmla="*/ 0 w 2679031"/>
              <a:gd name="connsiteY6" fmla="*/ 139376 h 1936092"/>
              <a:gd name="connsiteX0" fmla="*/ 0 w 2679031"/>
              <a:gd name="connsiteY0" fmla="*/ 139376 h 1936092"/>
              <a:gd name="connsiteX1" fmla="*/ 978568 w 2679031"/>
              <a:gd name="connsiteY1" fmla="*/ 11040 h 1936092"/>
              <a:gd name="connsiteX2" fmla="*/ 2454442 w 2679031"/>
              <a:gd name="connsiteY2" fmla="*/ 139376 h 1936092"/>
              <a:gd name="connsiteX3" fmla="*/ 2679031 w 2679031"/>
              <a:gd name="connsiteY3" fmla="*/ 1021692 h 1936092"/>
              <a:gd name="connsiteX4" fmla="*/ 1764631 w 2679031"/>
              <a:gd name="connsiteY4" fmla="*/ 1936092 h 1936092"/>
              <a:gd name="connsiteX5" fmla="*/ 240631 w 2679031"/>
              <a:gd name="connsiteY5" fmla="*/ 1567124 h 1936092"/>
              <a:gd name="connsiteX6" fmla="*/ 0 w 267903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10398 w 2693599"/>
              <a:gd name="connsiteY0" fmla="*/ 139376 h 1936092"/>
              <a:gd name="connsiteX1" fmla="*/ 988966 w 2693599"/>
              <a:gd name="connsiteY1" fmla="*/ 11040 h 1936092"/>
              <a:gd name="connsiteX2" fmla="*/ 2464840 w 2693599"/>
              <a:gd name="connsiteY2" fmla="*/ 139376 h 1936092"/>
              <a:gd name="connsiteX3" fmla="*/ 2689429 w 2693599"/>
              <a:gd name="connsiteY3" fmla="*/ 1021692 h 1936092"/>
              <a:gd name="connsiteX4" fmla="*/ 1775029 w 2693599"/>
              <a:gd name="connsiteY4" fmla="*/ 1936092 h 1936092"/>
              <a:gd name="connsiteX5" fmla="*/ 251029 w 2693599"/>
              <a:gd name="connsiteY5" fmla="*/ 1567124 h 1936092"/>
              <a:gd name="connsiteX6" fmla="*/ 10398 w 2693599"/>
              <a:gd name="connsiteY6" fmla="*/ 139376 h 1936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3599" h="1936092">
                <a:moveTo>
                  <a:pt x="10398" y="139376"/>
                </a:moveTo>
                <a:cubicBezTo>
                  <a:pt x="336587" y="-63824"/>
                  <a:pt x="662777" y="53819"/>
                  <a:pt x="988966" y="11040"/>
                </a:cubicBezTo>
                <a:cubicBezTo>
                  <a:pt x="1817808" y="-10350"/>
                  <a:pt x="1924756" y="-15698"/>
                  <a:pt x="2464840" y="139376"/>
                </a:cubicBezTo>
                <a:cubicBezTo>
                  <a:pt x="2651998" y="433481"/>
                  <a:pt x="2710819" y="631334"/>
                  <a:pt x="2689429" y="1021692"/>
                </a:cubicBezTo>
                <a:cubicBezTo>
                  <a:pt x="2368587" y="1454829"/>
                  <a:pt x="2224207" y="1663377"/>
                  <a:pt x="1775029" y="1936092"/>
                </a:cubicBezTo>
                <a:cubicBezTo>
                  <a:pt x="1202860" y="1893314"/>
                  <a:pt x="742987" y="1802407"/>
                  <a:pt x="251029" y="1567124"/>
                </a:cubicBezTo>
                <a:cubicBezTo>
                  <a:pt x="10398" y="1059124"/>
                  <a:pt x="-21687" y="647376"/>
                  <a:pt x="10398" y="139376"/>
                </a:cubicBezTo>
                <a:close/>
              </a:path>
            </a:pathLst>
          </a:cu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a:p>
        </p:txBody>
      </p:sp>
      <p:sp>
        <p:nvSpPr>
          <p:cNvPr id="5" name="Explosion 2 4"/>
          <p:cNvSpPr/>
          <p:nvPr/>
        </p:nvSpPr>
        <p:spPr>
          <a:xfrm>
            <a:off x="685800" y="342900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effectLst>
                <a:outerShdw blurRad="38100" dist="38100" dir="2700000" algn="tl">
                  <a:srgbClr val="000000">
                    <a:alpha val="43137"/>
                  </a:srgbClr>
                </a:outerShdw>
              </a:effectLst>
            </a:endParaRPr>
          </a:p>
        </p:txBody>
      </p:sp>
      <p:sp>
        <p:nvSpPr>
          <p:cNvPr id="14" name="Explosion 2 13"/>
          <p:cNvSpPr/>
          <p:nvPr/>
        </p:nvSpPr>
        <p:spPr>
          <a:xfrm>
            <a:off x="1353553" y="312420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effectLst>
                <a:outerShdw blurRad="38100" dist="38100" dir="2700000" algn="tl">
                  <a:srgbClr val="000000">
                    <a:alpha val="43137"/>
                  </a:srgbClr>
                </a:outerShdw>
              </a:effectLst>
            </a:endParaRPr>
          </a:p>
        </p:txBody>
      </p:sp>
      <p:sp>
        <p:nvSpPr>
          <p:cNvPr id="15" name="Explosion 2 14"/>
          <p:cNvSpPr/>
          <p:nvPr/>
        </p:nvSpPr>
        <p:spPr>
          <a:xfrm>
            <a:off x="1714500" y="358140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effectLst>
                <a:outerShdw blurRad="38100" dist="38100" dir="2700000" algn="tl">
                  <a:srgbClr val="000000">
                    <a:alpha val="43137"/>
                  </a:srgbClr>
                </a:outerShdw>
              </a:effectLst>
            </a:endParaRPr>
          </a:p>
        </p:txBody>
      </p:sp>
      <p:sp>
        <p:nvSpPr>
          <p:cNvPr id="16" name="Explosion 2 15"/>
          <p:cNvSpPr/>
          <p:nvPr/>
        </p:nvSpPr>
        <p:spPr>
          <a:xfrm>
            <a:off x="2209800" y="3097117"/>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effectLst>
                <a:outerShdw blurRad="38100" dist="38100" dir="2700000" algn="tl">
                  <a:srgbClr val="000000">
                    <a:alpha val="43137"/>
                  </a:srgbClr>
                </a:outerShdw>
              </a:effectLst>
            </a:endParaRPr>
          </a:p>
        </p:txBody>
      </p:sp>
      <p:sp>
        <p:nvSpPr>
          <p:cNvPr id="17" name="Explosion 2 16"/>
          <p:cNvSpPr/>
          <p:nvPr/>
        </p:nvSpPr>
        <p:spPr>
          <a:xfrm>
            <a:off x="2530801" y="360643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effectLst>
                <a:outerShdw blurRad="38100" dist="38100" dir="2700000" algn="tl">
                  <a:srgbClr val="000000">
                    <a:alpha val="43137"/>
                  </a:srgbClr>
                </a:outerShdw>
              </a:effectLst>
            </a:endParaRPr>
          </a:p>
        </p:txBody>
      </p:sp>
      <p:sp>
        <p:nvSpPr>
          <p:cNvPr id="18" name="Explosion 2 17"/>
          <p:cNvSpPr/>
          <p:nvPr/>
        </p:nvSpPr>
        <p:spPr>
          <a:xfrm>
            <a:off x="3238500" y="413983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effectLst>
                <a:outerShdw blurRad="38100" dist="38100" dir="2700000" algn="tl">
                  <a:srgbClr val="000000">
                    <a:alpha val="43137"/>
                  </a:srgbClr>
                </a:outerShdw>
              </a:effectLst>
            </a:endParaRPr>
          </a:p>
        </p:txBody>
      </p:sp>
      <p:sp>
        <p:nvSpPr>
          <p:cNvPr id="19" name="Explosion 2 18"/>
          <p:cNvSpPr/>
          <p:nvPr/>
        </p:nvSpPr>
        <p:spPr>
          <a:xfrm>
            <a:off x="2971800" y="2911963"/>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effectLst>
                <a:outerShdw blurRad="38100" dist="38100" dir="2700000" algn="tl">
                  <a:srgbClr val="000000">
                    <a:alpha val="43137"/>
                  </a:srgbClr>
                </a:outerShdw>
              </a:effectLst>
            </a:endParaRPr>
          </a:p>
        </p:txBody>
      </p:sp>
      <p:sp>
        <p:nvSpPr>
          <p:cNvPr id="20" name="Explosion 2 19"/>
          <p:cNvSpPr/>
          <p:nvPr/>
        </p:nvSpPr>
        <p:spPr>
          <a:xfrm>
            <a:off x="685800" y="2568417"/>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effectLst>
                <a:outerShdw blurRad="38100" dist="38100" dir="2700000" algn="tl">
                  <a:srgbClr val="000000">
                    <a:alpha val="43137"/>
                  </a:srgbClr>
                </a:outerShdw>
              </a:effectLst>
            </a:endParaRPr>
          </a:p>
        </p:txBody>
      </p:sp>
      <p:sp>
        <p:nvSpPr>
          <p:cNvPr id="22" name="Explosion 2 21"/>
          <p:cNvSpPr/>
          <p:nvPr/>
        </p:nvSpPr>
        <p:spPr>
          <a:xfrm>
            <a:off x="4259656" y="4270021"/>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effectLst>
                <a:outerShdw blurRad="38100" dist="38100" dir="2700000" algn="tl">
                  <a:srgbClr val="000000">
                    <a:alpha val="43137"/>
                  </a:srgbClr>
                </a:outerShdw>
              </a:effectLst>
            </a:endParaRPr>
          </a:p>
        </p:txBody>
      </p:sp>
      <p:sp>
        <p:nvSpPr>
          <p:cNvPr id="23" name="Explosion 2 22"/>
          <p:cNvSpPr/>
          <p:nvPr/>
        </p:nvSpPr>
        <p:spPr>
          <a:xfrm>
            <a:off x="1699253" y="2288647"/>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effectLst>
                <a:outerShdw blurRad="38100" dist="38100" dir="2700000" algn="tl">
                  <a:srgbClr val="000000">
                    <a:alpha val="43137"/>
                  </a:srgbClr>
                </a:outerShdw>
              </a:effectLst>
            </a:endParaRPr>
          </a:p>
        </p:txBody>
      </p:sp>
      <p:sp>
        <p:nvSpPr>
          <p:cNvPr id="24" name="Explosion 2 23"/>
          <p:cNvSpPr/>
          <p:nvPr/>
        </p:nvSpPr>
        <p:spPr>
          <a:xfrm>
            <a:off x="3824026" y="3605931"/>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effectLst>
                <a:outerShdw blurRad="38100" dist="38100" dir="2700000" algn="tl">
                  <a:srgbClr val="000000">
                    <a:alpha val="43137"/>
                  </a:srgbClr>
                </a:outerShdw>
              </a:effectLst>
            </a:endParaRPr>
          </a:p>
        </p:txBody>
      </p:sp>
      <p:sp>
        <p:nvSpPr>
          <p:cNvPr id="25" name="Explosion 2 24"/>
          <p:cNvSpPr/>
          <p:nvPr/>
        </p:nvSpPr>
        <p:spPr>
          <a:xfrm>
            <a:off x="3233662" y="3535279"/>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effectLst>
                <a:outerShdw blurRad="38100" dist="38100" dir="2700000" algn="tl">
                  <a:srgbClr val="000000">
                    <a:alpha val="43137"/>
                  </a:srgbClr>
                </a:outerShdw>
              </a:effectLst>
            </a:endParaRPr>
          </a:p>
        </p:txBody>
      </p:sp>
      <p:sp>
        <p:nvSpPr>
          <p:cNvPr id="26" name="Explosion 2 25"/>
          <p:cNvSpPr/>
          <p:nvPr/>
        </p:nvSpPr>
        <p:spPr>
          <a:xfrm>
            <a:off x="2849638" y="2253194"/>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effectLst>
                <a:outerShdw blurRad="38100" dist="38100" dir="2700000" algn="tl">
                  <a:srgbClr val="000000">
                    <a:alpha val="43137"/>
                  </a:srgbClr>
                </a:outerShdw>
              </a:effectLst>
            </a:endParaRPr>
          </a:p>
        </p:txBody>
      </p:sp>
      <p:sp>
        <p:nvSpPr>
          <p:cNvPr id="31" name="Explosion 2 30"/>
          <p:cNvSpPr/>
          <p:nvPr/>
        </p:nvSpPr>
        <p:spPr>
          <a:xfrm>
            <a:off x="5029200" y="3536959"/>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effectLst>
                <a:outerShdw blurRad="38100" dist="38100" dir="2700000" algn="tl">
                  <a:srgbClr val="000000">
                    <a:alpha val="43137"/>
                  </a:srgbClr>
                </a:outerShdw>
              </a:effectLst>
            </a:endParaRPr>
          </a:p>
        </p:txBody>
      </p:sp>
      <p:sp>
        <p:nvSpPr>
          <p:cNvPr id="32" name="Explosion 2 31"/>
          <p:cNvSpPr/>
          <p:nvPr/>
        </p:nvSpPr>
        <p:spPr>
          <a:xfrm>
            <a:off x="5102024" y="422910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effectLst>
                <a:outerShdw blurRad="38100" dist="38100" dir="2700000" algn="tl">
                  <a:srgbClr val="000000">
                    <a:alpha val="43137"/>
                  </a:srgbClr>
                </a:outerShdw>
              </a:effectLst>
            </a:endParaRPr>
          </a:p>
        </p:txBody>
      </p:sp>
      <p:sp>
        <p:nvSpPr>
          <p:cNvPr id="7" name="TextBox 6"/>
          <p:cNvSpPr txBox="1"/>
          <p:nvPr/>
        </p:nvSpPr>
        <p:spPr>
          <a:xfrm>
            <a:off x="5121342" y="2947928"/>
            <a:ext cx="2496553" cy="307777"/>
          </a:xfrm>
          <a:prstGeom prst="rect">
            <a:avLst/>
          </a:prstGeom>
          <a:noFill/>
        </p:spPr>
        <p:txBody>
          <a:bodyPr wrap="square" rtlCol="0">
            <a:spAutoFit/>
          </a:bodyPr>
          <a:lstStyle/>
          <a:p>
            <a:r>
              <a:rPr lang="en-US" sz="1400" b="1" dirty="0"/>
              <a:t>What is your target condition?</a:t>
            </a:r>
          </a:p>
        </p:txBody>
      </p:sp>
      <p:sp>
        <p:nvSpPr>
          <p:cNvPr id="33" name="TextBox 32"/>
          <p:cNvSpPr txBox="1"/>
          <p:nvPr/>
        </p:nvSpPr>
        <p:spPr>
          <a:xfrm>
            <a:off x="3713746" y="4898427"/>
            <a:ext cx="2915653" cy="307777"/>
          </a:xfrm>
          <a:prstGeom prst="rect">
            <a:avLst/>
          </a:prstGeom>
          <a:noFill/>
        </p:spPr>
        <p:txBody>
          <a:bodyPr wrap="square" rtlCol="0">
            <a:spAutoFit/>
          </a:bodyPr>
          <a:lstStyle/>
          <a:p>
            <a:r>
              <a:rPr lang="en-US" sz="1400" b="1" dirty="0"/>
              <a:t>What is your actual condition now?</a:t>
            </a:r>
          </a:p>
        </p:txBody>
      </p:sp>
      <p:sp>
        <p:nvSpPr>
          <p:cNvPr id="34" name="TextBox 33"/>
          <p:cNvSpPr txBox="1"/>
          <p:nvPr/>
        </p:nvSpPr>
        <p:spPr>
          <a:xfrm>
            <a:off x="4567980" y="5572780"/>
            <a:ext cx="3713135" cy="523220"/>
          </a:xfrm>
          <a:prstGeom prst="rect">
            <a:avLst/>
          </a:prstGeom>
          <a:noFill/>
        </p:spPr>
        <p:txBody>
          <a:bodyPr wrap="square" rtlCol="0">
            <a:spAutoFit/>
          </a:bodyPr>
          <a:lstStyle/>
          <a:p>
            <a:r>
              <a:rPr lang="en-US" sz="1400" b="1" dirty="0"/>
              <a:t>What obstacles are preventing you from reaching the target now?</a:t>
            </a:r>
          </a:p>
        </p:txBody>
      </p:sp>
      <p:sp>
        <p:nvSpPr>
          <p:cNvPr id="35" name="Title 3"/>
          <p:cNvSpPr>
            <a:spLocks noGrp="1"/>
          </p:cNvSpPr>
          <p:nvPr>
            <p:ph type="title"/>
          </p:nvPr>
        </p:nvSpPr>
        <p:spPr>
          <a:xfrm>
            <a:off x="715332" y="838200"/>
            <a:ext cx="5533068" cy="762000"/>
          </a:xfrm>
        </p:spPr>
        <p:txBody>
          <a:bodyPr>
            <a:normAutofit/>
          </a:bodyPr>
          <a:lstStyle/>
          <a:p>
            <a:pPr algn="l"/>
            <a:r>
              <a:rPr lang="en-US" sz="3200" dirty="0"/>
              <a:t>General Flow of Improvement</a:t>
            </a:r>
          </a:p>
        </p:txBody>
      </p:sp>
      <p:sp>
        <p:nvSpPr>
          <p:cNvPr id="11" name="Rectangle 10"/>
          <p:cNvSpPr/>
          <p:nvPr/>
        </p:nvSpPr>
        <p:spPr>
          <a:xfrm>
            <a:off x="3505200" y="2667000"/>
            <a:ext cx="1524000" cy="914400"/>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bg1"/>
                </a:solidFill>
              </a:rPr>
              <a:t>Target Condition</a:t>
            </a:r>
          </a:p>
        </p:txBody>
      </p:sp>
      <p:sp>
        <p:nvSpPr>
          <p:cNvPr id="37" name="Rectangle 36"/>
          <p:cNvSpPr/>
          <p:nvPr/>
        </p:nvSpPr>
        <p:spPr>
          <a:xfrm>
            <a:off x="1141525" y="4572000"/>
            <a:ext cx="1527048" cy="914400"/>
          </a:xfrm>
          <a:prstGeom prst="rect">
            <a:avLst/>
          </a:prstGeom>
          <a:solidFill>
            <a:srgbClr val="00B05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bg1"/>
                </a:solidFill>
              </a:rPr>
              <a:t>Current Condition</a:t>
            </a:r>
          </a:p>
        </p:txBody>
      </p:sp>
      <p:sp>
        <p:nvSpPr>
          <p:cNvPr id="27" name="Title 6">
            <a:extLst>
              <a:ext uri="{FF2B5EF4-FFF2-40B4-BE49-F238E27FC236}">
                <a16:creationId xmlns:a16="http://schemas.microsoft.com/office/drawing/2014/main" id="{7879836A-2E4F-2B4C-9610-59E9F50408AD}"/>
              </a:ext>
            </a:extLst>
          </p:cNvPr>
          <p:cNvSpPr txBox="1">
            <a:spLocks/>
          </p:cNvSpPr>
          <p:nvPr/>
        </p:nvSpPr>
        <p:spPr bwMode="auto">
          <a:xfrm>
            <a:off x="4572000" y="18288"/>
            <a:ext cx="223678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3800" b="1">
                <a:solidFill>
                  <a:schemeClr val="tx1"/>
                </a:solidFill>
                <a:latin typeface="+mj-lt"/>
                <a:ea typeface="+mj-ea"/>
                <a:cs typeface="+mj-cs"/>
              </a:defRPr>
            </a:lvl1pPr>
            <a:lvl2pPr algn="l" rtl="0" eaLnBrk="1" fontAlgn="base" hangingPunct="1">
              <a:spcBef>
                <a:spcPct val="0"/>
              </a:spcBef>
              <a:spcAft>
                <a:spcPct val="0"/>
              </a:spcAft>
              <a:defRPr kumimoji="1" sz="3800" b="1">
                <a:solidFill>
                  <a:schemeClr val="tx1"/>
                </a:solidFill>
                <a:latin typeface="Arial" charset="0"/>
              </a:defRPr>
            </a:lvl2pPr>
            <a:lvl3pPr algn="l" rtl="0" eaLnBrk="1" fontAlgn="base" hangingPunct="1">
              <a:spcBef>
                <a:spcPct val="0"/>
              </a:spcBef>
              <a:spcAft>
                <a:spcPct val="0"/>
              </a:spcAft>
              <a:defRPr kumimoji="1" sz="3800" b="1">
                <a:solidFill>
                  <a:schemeClr val="tx1"/>
                </a:solidFill>
                <a:latin typeface="Arial" charset="0"/>
              </a:defRPr>
            </a:lvl3pPr>
            <a:lvl4pPr algn="l" rtl="0" eaLnBrk="1" fontAlgn="base" hangingPunct="1">
              <a:spcBef>
                <a:spcPct val="0"/>
              </a:spcBef>
              <a:spcAft>
                <a:spcPct val="0"/>
              </a:spcAft>
              <a:defRPr kumimoji="1" sz="3800" b="1">
                <a:solidFill>
                  <a:schemeClr val="tx1"/>
                </a:solidFill>
                <a:latin typeface="Arial" charset="0"/>
              </a:defRPr>
            </a:lvl4pPr>
            <a:lvl5pPr algn="l" rtl="0" eaLnBrk="1" fontAlgn="base" hangingPunct="1">
              <a:spcBef>
                <a:spcPct val="0"/>
              </a:spcBef>
              <a:spcAft>
                <a:spcPct val="0"/>
              </a:spcAft>
              <a:defRPr kumimoji="1" sz="3800" b="1">
                <a:solidFill>
                  <a:schemeClr val="tx1"/>
                </a:solidFill>
                <a:latin typeface="Arial" charset="0"/>
              </a:defRPr>
            </a:lvl5pPr>
            <a:lvl6pPr marL="457200" algn="l" rtl="0" eaLnBrk="1" fontAlgn="base" hangingPunct="1">
              <a:spcBef>
                <a:spcPct val="0"/>
              </a:spcBef>
              <a:spcAft>
                <a:spcPct val="0"/>
              </a:spcAft>
              <a:defRPr kumimoji="1" sz="3800" b="1">
                <a:solidFill>
                  <a:schemeClr val="tx1"/>
                </a:solidFill>
                <a:latin typeface="Arial" charset="0"/>
              </a:defRPr>
            </a:lvl6pPr>
            <a:lvl7pPr marL="914400" algn="l" rtl="0" eaLnBrk="1" fontAlgn="base" hangingPunct="1">
              <a:spcBef>
                <a:spcPct val="0"/>
              </a:spcBef>
              <a:spcAft>
                <a:spcPct val="0"/>
              </a:spcAft>
              <a:defRPr kumimoji="1" sz="3800" b="1">
                <a:solidFill>
                  <a:schemeClr val="tx1"/>
                </a:solidFill>
                <a:latin typeface="Arial" charset="0"/>
              </a:defRPr>
            </a:lvl7pPr>
            <a:lvl8pPr marL="1371600" algn="l" rtl="0" eaLnBrk="1" fontAlgn="base" hangingPunct="1">
              <a:spcBef>
                <a:spcPct val="0"/>
              </a:spcBef>
              <a:spcAft>
                <a:spcPct val="0"/>
              </a:spcAft>
              <a:defRPr kumimoji="1" sz="3800" b="1">
                <a:solidFill>
                  <a:schemeClr val="tx1"/>
                </a:solidFill>
                <a:latin typeface="Arial" charset="0"/>
              </a:defRPr>
            </a:lvl8pPr>
            <a:lvl9pPr marL="1828800" algn="l" rtl="0" eaLnBrk="1" fontAlgn="base" hangingPunct="1">
              <a:spcBef>
                <a:spcPct val="0"/>
              </a:spcBef>
              <a:spcAft>
                <a:spcPct val="0"/>
              </a:spcAft>
              <a:defRPr kumimoji="1" sz="3800" b="1">
                <a:solidFill>
                  <a:schemeClr val="tx1"/>
                </a:solidFill>
                <a:latin typeface="Arial" charset="0"/>
              </a:defRPr>
            </a:lvl9pPr>
          </a:lstStyle>
          <a:p>
            <a:pPr defTabSz="914400"/>
            <a:r>
              <a:rPr lang="en-US" sz="1200" b="0" kern="0" dirty="0">
                <a:solidFill>
                  <a:schemeClr val="bg1"/>
                </a:solidFill>
              </a:rPr>
              <a:t>Kata Movement</a:t>
            </a:r>
          </a:p>
        </p:txBody>
      </p:sp>
    </p:spTree>
    <p:extLst>
      <p:ext uri="{BB962C8B-B14F-4D97-AF65-F5344CB8AC3E}">
        <p14:creationId xmlns:p14="http://schemas.microsoft.com/office/powerpoint/2010/main" val="21649047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4"/>
          <p:cNvSpPr/>
          <p:nvPr/>
        </p:nvSpPr>
        <p:spPr>
          <a:xfrm>
            <a:off x="830161" y="762000"/>
            <a:ext cx="7475639" cy="5422233"/>
          </a:xfrm>
          <a:custGeom>
            <a:avLst/>
            <a:gdLst>
              <a:gd name="connsiteX0" fmla="*/ 0 w 7395410"/>
              <a:gd name="connsiteY0" fmla="*/ 2646948 h 5390148"/>
              <a:gd name="connsiteX1" fmla="*/ 5566610 w 7395410"/>
              <a:gd name="connsiteY1" fmla="*/ 545432 h 5390148"/>
              <a:gd name="connsiteX2" fmla="*/ 5342021 w 7395410"/>
              <a:gd name="connsiteY2" fmla="*/ 0 h 5390148"/>
              <a:gd name="connsiteX3" fmla="*/ 7395410 w 7395410"/>
              <a:gd name="connsiteY3" fmla="*/ 561474 h 5390148"/>
              <a:gd name="connsiteX4" fmla="*/ 6930189 w 7395410"/>
              <a:gd name="connsiteY4" fmla="*/ 2101516 h 5390148"/>
              <a:gd name="connsiteX5" fmla="*/ 6593305 w 7395410"/>
              <a:gd name="connsiteY5" fmla="*/ 1475874 h 5390148"/>
              <a:gd name="connsiteX6" fmla="*/ 1812758 w 7395410"/>
              <a:gd name="connsiteY6" fmla="*/ 5390148 h 5390148"/>
              <a:gd name="connsiteX0" fmla="*/ 0 w 7395410"/>
              <a:gd name="connsiteY0" fmla="*/ 2646948 h 5390148"/>
              <a:gd name="connsiteX1" fmla="*/ 5566610 w 7395410"/>
              <a:gd name="connsiteY1" fmla="*/ 545432 h 5390148"/>
              <a:gd name="connsiteX2" fmla="*/ 5342021 w 7395410"/>
              <a:gd name="connsiteY2" fmla="*/ 0 h 5390148"/>
              <a:gd name="connsiteX3" fmla="*/ 7395410 w 7395410"/>
              <a:gd name="connsiteY3" fmla="*/ 561474 h 5390148"/>
              <a:gd name="connsiteX4" fmla="*/ 6930189 w 7395410"/>
              <a:gd name="connsiteY4" fmla="*/ 2101516 h 5390148"/>
              <a:gd name="connsiteX5" fmla="*/ 6448926 w 7395410"/>
              <a:gd name="connsiteY5" fmla="*/ 1604211 h 5390148"/>
              <a:gd name="connsiteX6" fmla="*/ 1812758 w 7395410"/>
              <a:gd name="connsiteY6" fmla="*/ 5390148 h 5390148"/>
              <a:gd name="connsiteX0" fmla="*/ 0 w 7395410"/>
              <a:gd name="connsiteY0" fmla="*/ 2646948 h 5390148"/>
              <a:gd name="connsiteX1" fmla="*/ 5566610 w 7395410"/>
              <a:gd name="connsiteY1" fmla="*/ 545432 h 5390148"/>
              <a:gd name="connsiteX2" fmla="*/ 5342021 w 7395410"/>
              <a:gd name="connsiteY2" fmla="*/ 0 h 5390148"/>
              <a:gd name="connsiteX3" fmla="*/ 7395410 w 7395410"/>
              <a:gd name="connsiteY3" fmla="*/ 561474 h 5390148"/>
              <a:gd name="connsiteX4" fmla="*/ 6946232 w 7395410"/>
              <a:gd name="connsiteY4" fmla="*/ 1957137 h 5390148"/>
              <a:gd name="connsiteX5" fmla="*/ 6448926 w 7395410"/>
              <a:gd name="connsiteY5" fmla="*/ 1604211 h 5390148"/>
              <a:gd name="connsiteX6" fmla="*/ 1812758 w 7395410"/>
              <a:gd name="connsiteY6" fmla="*/ 5390148 h 5390148"/>
              <a:gd name="connsiteX0" fmla="*/ 32084 w 7427494"/>
              <a:gd name="connsiteY0" fmla="*/ 2646948 h 5390148"/>
              <a:gd name="connsiteX1" fmla="*/ 0 w 7427494"/>
              <a:gd name="connsiteY1" fmla="*/ 2630905 h 5390148"/>
              <a:gd name="connsiteX2" fmla="*/ 5598694 w 7427494"/>
              <a:gd name="connsiteY2" fmla="*/ 545432 h 5390148"/>
              <a:gd name="connsiteX3" fmla="*/ 5374105 w 7427494"/>
              <a:gd name="connsiteY3" fmla="*/ 0 h 5390148"/>
              <a:gd name="connsiteX4" fmla="*/ 7427494 w 7427494"/>
              <a:gd name="connsiteY4" fmla="*/ 561474 h 5390148"/>
              <a:gd name="connsiteX5" fmla="*/ 6978316 w 7427494"/>
              <a:gd name="connsiteY5" fmla="*/ 1957137 h 5390148"/>
              <a:gd name="connsiteX6" fmla="*/ 6481010 w 7427494"/>
              <a:gd name="connsiteY6" fmla="*/ 1604211 h 5390148"/>
              <a:gd name="connsiteX7" fmla="*/ 1844842 w 7427494"/>
              <a:gd name="connsiteY7" fmla="*/ 5390148 h 5390148"/>
              <a:gd name="connsiteX0" fmla="*/ 32084 w 7427494"/>
              <a:gd name="connsiteY0" fmla="*/ 2646948 h 5390148"/>
              <a:gd name="connsiteX1" fmla="*/ 0 w 7427494"/>
              <a:gd name="connsiteY1" fmla="*/ 2310063 h 5390148"/>
              <a:gd name="connsiteX2" fmla="*/ 5598694 w 7427494"/>
              <a:gd name="connsiteY2" fmla="*/ 545432 h 5390148"/>
              <a:gd name="connsiteX3" fmla="*/ 5374105 w 7427494"/>
              <a:gd name="connsiteY3" fmla="*/ 0 h 5390148"/>
              <a:gd name="connsiteX4" fmla="*/ 7427494 w 7427494"/>
              <a:gd name="connsiteY4" fmla="*/ 561474 h 5390148"/>
              <a:gd name="connsiteX5" fmla="*/ 6978316 w 7427494"/>
              <a:gd name="connsiteY5" fmla="*/ 1957137 h 5390148"/>
              <a:gd name="connsiteX6" fmla="*/ 6481010 w 7427494"/>
              <a:gd name="connsiteY6" fmla="*/ 1604211 h 5390148"/>
              <a:gd name="connsiteX7" fmla="*/ 1844842 w 7427494"/>
              <a:gd name="connsiteY7" fmla="*/ 5390148 h 5390148"/>
              <a:gd name="connsiteX0" fmla="*/ 0 w 7475621"/>
              <a:gd name="connsiteY0" fmla="*/ 5422233 h 5422233"/>
              <a:gd name="connsiteX1" fmla="*/ 48127 w 7475621"/>
              <a:gd name="connsiteY1" fmla="*/ 2310063 h 5422233"/>
              <a:gd name="connsiteX2" fmla="*/ 5646821 w 7475621"/>
              <a:gd name="connsiteY2" fmla="*/ 545432 h 5422233"/>
              <a:gd name="connsiteX3" fmla="*/ 5422232 w 7475621"/>
              <a:gd name="connsiteY3" fmla="*/ 0 h 5422233"/>
              <a:gd name="connsiteX4" fmla="*/ 7475621 w 7475621"/>
              <a:gd name="connsiteY4" fmla="*/ 561474 h 5422233"/>
              <a:gd name="connsiteX5" fmla="*/ 7026443 w 7475621"/>
              <a:gd name="connsiteY5" fmla="*/ 1957137 h 5422233"/>
              <a:gd name="connsiteX6" fmla="*/ 6529137 w 7475621"/>
              <a:gd name="connsiteY6" fmla="*/ 1604211 h 5422233"/>
              <a:gd name="connsiteX7" fmla="*/ 1892969 w 7475621"/>
              <a:gd name="connsiteY7" fmla="*/ 5390148 h 5422233"/>
              <a:gd name="connsiteX0" fmla="*/ 0 w 7539789"/>
              <a:gd name="connsiteY0" fmla="*/ 5438275 h 5438275"/>
              <a:gd name="connsiteX1" fmla="*/ 112295 w 7539789"/>
              <a:gd name="connsiteY1" fmla="*/ 2310063 h 5438275"/>
              <a:gd name="connsiteX2" fmla="*/ 5710989 w 7539789"/>
              <a:gd name="connsiteY2" fmla="*/ 545432 h 5438275"/>
              <a:gd name="connsiteX3" fmla="*/ 5486400 w 7539789"/>
              <a:gd name="connsiteY3" fmla="*/ 0 h 5438275"/>
              <a:gd name="connsiteX4" fmla="*/ 7539789 w 7539789"/>
              <a:gd name="connsiteY4" fmla="*/ 561474 h 5438275"/>
              <a:gd name="connsiteX5" fmla="*/ 7090611 w 7539789"/>
              <a:gd name="connsiteY5" fmla="*/ 1957137 h 5438275"/>
              <a:gd name="connsiteX6" fmla="*/ 6593305 w 7539789"/>
              <a:gd name="connsiteY6" fmla="*/ 1604211 h 5438275"/>
              <a:gd name="connsiteX7" fmla="*/ 1957137 w 7539789"/>
              <a:gd name="connsiteY7" fmla="*/ 5390148 h 5438275"/>
              <a:gd name="connsiteX0" fmla="*/ 272716 w 7812505"/>
              <a:gd name="connsiteY0" fmla="*/ 5438275 h 5438275"/>
              <a:gd name="connsiteX1" fmla="*/ 0 w 7812505"/>
              <a:gd name="connsiteY1" fmla="*/ 2277979 h 5438275"/>
              <a:gd name="connsiteX2" fmla="*/ 5983705 w 7812505"/>
              <a:gd name="connsiteY2" fmla="*/ 545432 h 5438275"/>
              <a:gd name="connsiteX3" fmla="*/ 5759116 w 7812505"/>
              <a:gd name="connsiteY3" fmla="*/ 0 h 5438275"/>
              <a:gd name="connsiteX4" fmla="*/ 7812505 w 7812505"/>
              <a:gd name="connsiteY4" fmla="*/ 561474 h 5438275"/>
              <a:gd name="connsiteX5" fmla="*/ 7363327 w 7812505"/>
              <a:gd name="connsiteY5" fmla="*/ 1957137 h 5438275"/>
              <a:gd name="connsiteX6" fmla="*/ 6866021 w 7812505"/>
              <a:gd name="connsiteY6" fmla="*/ 1604211 h 5438275"/>
              <a:gd name="connsiteX7" fmla="*/ 2229853 w 7812505"/>
              <a:gd name="connsiteY7" fmla="*/ 5390148 h 5438275"/>
              <a:gd name="connsiteX0" fmla="*/ 0 w 7844589"/>
              <a:gd name="connsiteY0" fmla="*/ 5743075 h 5743075"/>
              <a:gd name="connsiteX1" fmla="*/ 32084 w 7844589"/>
              <a:gd name="connsiteY1" fmla="*/ 2277979 h 5743075"/>
              <a:gd name="connsiteX2" fmla="*/ 6015789 w 7844589"/>
              <a:gd name="connsiteY2" fmla="*/ 545432 h 5743075"/>
              <a:gd name="connsiteX3" fmla="*/ 5791200 w 7844589"/>
              <a:gd name="connsiteY3" fmla="*/ 0 h 5743075"/>
              <a:gd name="connsiteX4" fmla="*/ 7844589 w 7844589"/>
              <a:gd name="connsiteY4" fmla="*/ 561474 h 5743075"/>
              <a:gd name="connsiteX5" fmla="*/ 7395411 w 7844589"/>
              <a:gd name="connsiteY5" fmla="*/ 1957137 h 5743075"/>
              <a:gd name="connsiteX6" fmla="*/ 6898105 w 7844589"/>
              <a:gd name="connsiteY6" fmla="*/ 1604211 h 5743075"/>
              <a:gd name="connsiteX7" fmla="*/ 2261937 w 7844589"/>
              <a:gd name="connsiteY7" fmla="*/ 5390148 h 5743075"/>
              <a:gd name="connsiteX0" fmla="*/ 0 w 7844589"/>
              <a:gd name="connsiteY0" fmla="*/ 5743075 h 5743075"/>
              <a:gd name="connsiteX1" fmla="*/ 32084 w 7844589"/>
              <a:gd name="connsiteY1" fmla="*/ 2277979 h 5743075"/>
              <a:gd name="connsiteX2" fmla="*/ 6015789 w 7844589"/>
              <a:gd name="connsiteY2" fmla="*/ 545432 h 5743075"/>
              <a:gd name="connsiteX3" fmla="*/ 5791200 w 7844589"/>
              <a:gd name="connsiteY3" fmla="*/ 0 h 5743075"/>
              <a:gd name="connsiteX4" fmla="*/ 7844589 w 7844589"/>
              <a:gd name="connsiteY4" fmla="*/ 561474 h 5743075"/>
              <a:gd name="connsiteX5" fmla="*/ 7395411 w 7844589"/>
              <a:gd name="connsiteY5" fmla="*/ 1957137 h 5743075"/>
              <a:gd name="connsiteX6" fmla="*/ 6898105 w 7844589"/>
              <a:gd name="connsiteY6" fmla="*/ 1604211 h 5743075"/>
              <a:gd name="connsiteX7" fmla="*/ 2069431 w 7844589"/>
              <a:gd name="connsiteY7" fmla="*/ 5727033 h 5743075"/>
              <a:gd name="connsiteX0" fmla="*/ 705853 w 7812505"/>
              <a:gd name="connsiteY0" fmla="*/ 4652212 h 5727033"/>
              <a:gd name="connsiteX1" fmla="*/ 0 w 7812505"/>
              <a:gd name="connsiteY1" fmla="*/ 2277979 h 5727033"/>
              <a:gd name="connsiteX2" fmla="*/ 5983705 w 7812505"/>
              <a:gd name="connsiteY2" fmla="*/ 545432 h 5727033"/>
              <a:gd name="connsiteX3" fmla="*/ 5759116 w 7812505"/>
              <a:gd name="connsiteY3" fmla="*/ 0 h 5727033"/>
              <a:gd name="connsiteX4" fmla="*/ 7812505 w 7812505"/>
              <a:gd name="connsiteY4" fmla="*/ 561474 h 5727033"/>
              <a:gd name="connsiteX5" fmla="*/ 7363327 w 7812505"/>
              <a:gd name="connsiteY5" fmla="*/ 1957137 h 5727033"/>
              <a:gd name="connsiteX6" fmla="*/ 6866021 w 7812505"/>
              <a:gd name="connsiteY6" fmla="*/ 1604211 h 5727033"/>
              <a:gd name="connsiteX7" fmla="*/ 2037347 w 7812505"/>
              <a:gd name="connsiteY7" fmla="*/ 5727033 h 5727033"/>
              <a:gd name="connsiteX0" fmla="*/ 705853 w 7812505"/>
              <a:gd name="connsiteY0" fmla="*/ 4652212 h 5422233"/>
              <a:gd name="connsiteX1" fmla="*/ 0 w 7812505"/>
              <a:gd name="connsiteY1" fmla="*/ 2277979 h 5422233"/>
              <a:gd name="connsiteX2" fmla="*/ 5983705 w 7812505"/>
              <a:gd name="connsiteY2" fmla="*/ 545432 h 5422233"/>
              <a:gd name="connsiteX3" fmla="*/ 5759116 w 7812505"/>
              <a:gd name="connsiteY3" fmla="*/ 0 h 5422233"/>
              <a:gd name="connsiteX4" fmla="*/ 7812505 w 7812505"/>
              <a:gd name="connsiteY4" fmla="*/ 561474 h 5422233"/>
              <a:gd name="connsiteX5" fmla="*/ 7363327 w 7812505"/>
              <a:gd name="connsiteY5" fmla="*/ 1957137 h 5422233"/>
              <a:gd name="connsiteX6" fmla="*/ 6866021 w 7812505"/>
              <a:gd name="connsiteY6" fmla="*/ 1604211 h 5422233"/>
              <a:gd name="connsiteX7" fmla="*/ 2069432 w 7812505"/>
              <a:gd name="connsiteY7" fmla="*/ 5422233 h 5422233"/>
              <a:gd name="connsiteX0" fmla="*/ 368969 w 7475621"/>
              <a:gd name="connsiteY0" fmla="*/ 4652212 h 5422233"/>
              <a:gd name="connsiteX1" fmla="*/ 0 w 7475621"/>
              <a:gd name="connsiteY1" fmla="*/ 2213811 h 5422233"/>
              <a:gd name="connsiteX2" fmla="*/ 5646821 w 7475621"/>
              <a:gd name="connsiteY2" fmla="*/ 545432 h 5422233"/>
              <a:gd name="connsiteX3" fmla="*/ 5422232 w 7475621"/>
              <a:gd name="connsiteY3" fmla="*/ 0 h 5422233"/>
              <a:gd name="connsiteX4" fmla="*/ 7475621 w 7475621"/>
              <a:gd name="connsiteY4" fmla="*/ 561474 h 5422233"/>
              <a:gd name="connsiteX5" fmla="*/ 7026443 w 7475621"/>
              <a:gd name="connsiteY5" fmla="*/ 1957137 h 5422233"/>
              <a:gd name="connsiteX6" fmla="*/ 6529137 w 7475621"/>
              <a:gd name="connsiteY6" fmla="*/ 1604211 h 5422233"/>
              <a:gd name="connsiteX7" fmla="*/ 1732548 w 7475621"/>
              <a:gd name="connsiteY7" fmla="*/ 5422233 h 5422233"/>
              <a:gd name="connsiteX0" fmla="*/ 369052 w 7475704"/>
              <a:gd name="connsiteY0" fmla="*/ 4652212 h 5422233"/>
              <a:gd name="connsiteX1" fmla="*/ 83 w 7475704"/>
              <a:gd name="connsiteY1" fmla="*/ 2213811 h 5422233"/>
              <a:gd name="connsiteX2" fmla="*/ 5646904 w 7475704"/>
              <a:gd name="connsiteY2" fmla="*/ 545432 h 5422233"/>
              <a:gd name="connsiteX3" fmla="*/ 5422315 w 7475704"/>
              <a:gd name="connsiteY3" fmla="*/ 0 h 5422233"/>
              <a:gd name="connsiteX4" fmla="*/ 7475704 w 7475704"/>
              <a:gd name="connsiteY4" fmla="*/ 561474 h 5422233"/>
              <a:gd name="connsiteX5" fmla="*/ 7026526 w 7475704"/>
              <a:gd name="connsiteY5" fmla="*/ 1957137 h 5422233"/>
              <a:gd name="connsiteX6" fmla="*/ 6529220 w 7475704"/>
              <a:gd name="connsiteY6" fmla="*/ 1604211 h 5422233"/>
              <a:gd name="connsiteX7" fmla="*/ 1732631 w 7475704"/>
              <a:gd name="connsiteY7" fmla="*/ 5422233 h 5422233"/>
              <a:gd name="connsiteX0" fmla="*/ 369052 w 7475704"/>
              <a:gd name="connsiteY0" fmla="*/ 4652212 h 5422233"/>
              <a:gd name="connsiteX1" fmla="*/ 83 w 7475704"/>
              <a:gd name="connsiteY1" fmla="*/ 2213811 h 5422233"/>
              <a:gd name="connsiteX2" fmla="*/ 5646904 w 7475704"/>
              <a:gd name="connsiteY2" fmla="*/ 545432 h 5422233"/>
              <a:gd name="connsiteX3" fmla="*/ 5422315 w 7475704"/>
              <a:gd name="connsiteY3" fmla="*/ 0 h 5422233"/>
              <a:gd name="connsiteX4" fmla="*/ 7475704 w 7475704"/>
              <a:gd name="connsiteY4" fmla="*/ 561474 h 5422233"/>
              <a:gd name="connsiteX5" fmla="*/ 7026526 w 7475704"/>
              <a:gd name="connsiteY5" fmla="*/ 1957137 h 5422233"/>
              <a:gd name="connsiteX6" fmla="*/ 6529220 w 7475704"/>
              <a:gd name="connsiteY6" fmla="*/ 1604211 h 5422233"/>
              <a:gd name="connsiteX7" fmla="*/ 1732631 w 7475704"/>
              <a:gd name="connsiteY7" fmla="*/ 5422233 h 5422233"/>
              <a:gd name="connsiteX0" fmla="*/ 369052 w 7475704"/>
              <a:gd name="connsiteY0" fmla="*/ 4652212 h 5422233"/>
              <a:gd name="connsiteX1" fmla="*/ 83 w 7475704"/>
              <a:gd name="connsiteY1" fmla="*/ 2213811 h 5422233"/>
              <a:gd name="connsiteX2" fmla="*/ 5646904 w 7475704"/>
              <a:gd name="connsiteY2" fmla="*/ 545432 h 5422233"/>
              <a:gd name="connsiteX3" fmla="*/ 5422315 w 7475704"/>
              <a:gd name="connsiteY3" fmla="*/ 0 h 5422233"/>
              <a:gd name="connsiteX4" fmla="*/ 7475704 w 7475704"/>
              <a:gd name="connsiteY4" fmla="*/ 561474 h 5422233"/>
              <a:gd name="connsiteX5" fmla="*/ 7026526 w 7475704"/>
              <a:gd name="connsiteY5" fmla="*/ 1957137 h 5422233"/>
              <a:gd name="connsiteX6" fmla="*/ 6529220 w 7475704"/>
              <a:gd name="connsiteY6" fmla="*/ 1604211 h 5422233"/>
              <a:gd name="connsiteX7" fmla="*/ 1732631 w 7475704"/>
              <a:gd name="connsiteY7" fmla="*/ 5422233 h 5422233"/>
              <a:gd name="connsiteX0" fmla="*/ 368987 w 7475639"/>
              <a:gd name="connsiteY0" fmla="*/ 4652212 h 5422233"/>
              <a:gd name="connsiteX1" fmla="*/ 18 w 7475639"/>
              <a:gd name="connsiteY1" fmla="*/ 2213811 h 5422233"/>
              <a:gd name="connsiteX2" fmla="*/ 5646839 w 7475639"/>
              <a:gd name="connsiteY2" fmla="*/ 545432 h 5422233"/>
              <a:gd name="connsiteX3" fmla="*/ 5422250 w 7475639"/>
              <a:gd name="connsiteY3" fmla="*/ 0 h 5422233"/>
              <a:gd name="connsiteX4" fmla="*/ 7475639 w 7475639"/>
              <a:gd name="connsiteY4" fmla="*/ 561474 h 5422233"/>
              <a:gd name="connsiteX5" fmla="*/ 7026461 w 7475639"/>
              <a:gd name="connsiteY5" fmla="*/ 1957137 h 5422233"/>
              <a:gd name="connsiteX6" fmla="*/ 6529155 w 7475639"/>
              <a:gd name="connsiteY6" fmla="*/ 1604211 h 5422233"/>
              <a:gd name="connsiteX7" fmla="*/ 1732566 w 7475639"/>
              <a:gd name="connsiteY7" fmla="*/ 5422233 h 542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5639" h="5422233">
                <a:moveTo>
                  <a:pt x="368987" y="4652212"/>
                </a:moveTo>
                <a:cubicBezTo>
                  <a:pt x="1240607" y="5363412"/>
                  <a:pt x="-5329" y="4694990"/>
                  <a:pt x="18" y="2213811"/>
                </a:cubicBezTo>
                <a:cubicBezTo>
                  <a:pt x="3566713" y="1529348"/>
                  <a:pt x="3764565" y="1101558"/>
                  <a:pt x="5646839" y="545432"/>
                </a:cubicBezTo>
                <a:lnTo>
                  <a:pt x="5422250" y="0"/>
                </a:lnTo>
                <a:lnTo>
                  <a:pt x="7475639" y="561474"/>
                </a:lnTo>
                <a:lnTo>
                  <a:pt x="7026461" y="1957137"/>
                </a:lnTo>
                <a:lnTo>
                  <a:pt x="6529155" y="1604211"/>
                </a:lnTo>
                <a:cubicBezTo>
                  <a:pt x="4930292" y="2876885"/>
                  <a:pt x="2064103" y="4053307"/>
                  <a:pt x="1732566" y="5422233"/>
                </a:cubicBezTo>
              </a:path>
            </a:pathLst>
          </a:custGeom>
          <a:gradFill flip="none" rotWithShape="1">
            <a:gsLst>
              <a:gs pos="100000">
                <a:schemeClr val="accent5"/>
              </a:gs>
              <a:gs pos="0">
                <a:schemeClr val="accent5">
                  <a:lumMod val="40000"/>
                  <a:lumOff val="60000"/>
                  <a:alpha val="39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629400" y="1122947"/>
            <a:ext cx="1600200" cy="762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Understand the Direction</a:t>
            </a:r>
          </a:p>
        </p:txBody>
      </p:sp>
      <p:sp>
        <p:nvSpPr>
          <p:cNvPr id="11" name="Rectangle 10"/>
          <p:cNvSpPr/>
          <p:nvPr/>
        </p:nvSpPr>
        <p:spPr>
          <a:xfrm>
            <a:off x="3505200" y="2667000"/>
            <a:ext cx="1524000" cy="914400"/>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bg1"/>
                </a:solidFill>
              </a:rPr>
              <a:t>Target Condition</a:t>
            </a:r>
          </a:p>
        </p:txBody>
      </p:sp>
      <p:sp>
        <p:nvSpPr>
          <p:cNvPr id="5" name="Explosion 2 4"/>
          <p:cNvSpPr/>
          <p:nvPr/>
        </p:nvSpPr>
        <p:spPr>
          <a:xfrm>
            <a:off x="685800" y="342900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14" name="Explosion 2 13"/>
          <p:cNvSpPr/>
          <p:nvPr/>
        </p:nvSpPr>
        <p:spPr>
          <a:xfrm>
            <a:off x="1353553" y="312420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15" name="Explosion 2 14"/>
          <p:cNvSpPr/>
          <p:nvPr/>
        </p:nvSpPr>
        <p:spPr>
          <a:xfrm>
            <a:off x="1714500" y="358140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16" name="Explosion 2 15"/>
          <p:cNvSpPr/>
          <p:nvPr/>
        </p:nvSpPr>
        <p:spPr>
          <a:xfrm>
            <a:off x="2209800" y="3097117"/>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17" name="Explosion 2 16"/>
          <p:cNvSpPr/>
          <p:nvPr/>
        </p:nvSpPr>
        <p:spPr>
          <a:xfrm>
            <a:off x="2530801" y="360643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18" name="Explosion 2 17"/>
          <p:cNvSpPr/>
          <p:nvPr/>
        </p:nvSpPr>
        <p:spPr>
          <a:xfrm>
            <a:off x="3238500" y="413983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19" name="Explosion 2 18"/>
          <p:cNvSpPr/>
          <p:nvPr/>
        </p:nvSpPr>
        <p:spPr>
          <a:xfrm>
            <a:off x="2971800" y="2911963"/>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0" name="Explosion 2 19"/>
          <p:cNvSpPr/>
          <p:nvPr/>
        </p:nvSpPr>
        <p:spPr>
          <a:xfrm>
            <a:off x="685800" y="2568417"/>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1" name="Explosion 2 20"/>
          <p:cNvSpPr/>
          <p:nvPr/>
        </p:nvSpPr>
        <p:spPr>
          <a:xfrm>
            <a:off x="2849638" y="5516653"/>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2" name="Explosion 2 21"/>
          <p:cNvSpPr/>
          <p:nvPr/>
        </p:nvSpPr>
        <p:spPr>
          <a:xfrm>
            <a:off x="4259656" y="4270021"/>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3" name="Explosion 2 22"/>
          <p:cNvSpPr/>
          <p:nvPr/>
        </p:nvSpPr>
        <p:spPr>
          <a:xfrm>
            <a:off x="1699253" y="2288647"/>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4" name="Explosion 2 23"/>
          <p:cNvSpPr/>
          <p:nvPr/>
        </p:nvSpPr>
        <p:spPr>
          <a:xfrm>
            <a:off x="3824026" y="3605931"/>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5" name="Explosion 2 24"/>
          <p:cNvSpPr/>
          <p:nvPr/>
        </p:nvSpPr>
        <p:spPr>
          <a:xfrm>
            <a:off x="3233662" y="3535279"/>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6" name="Explosion 2 25"/>
          <p:cNvSpPr/>
          <p:nvPr/>
        </p:nvSpPr>
        <p:spPr>
          <a:xfrm>
            <a:off x="2849638" y="2253194"/>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1" name="Explosion 2 30"/>
          <p:cNvSpPr/>
          <p:nvPr/>
        </p:nvSpPr>
        <p:spPr>
          <a:xfrm>
            <a:off x="5029200" y="3536959"/>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2" name="Explosion 2 31"/>
          <p:cNvSpPr/>
          <p:nvPr/>
        </p:nvSpPr>
        <p:spPr>
          <a:xfrm>
            <a:off x="5102024" y="422910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6" name="TextBox 35"/>
          <p:cNvSpPr txBox="1"/>
          <p:nvPr/>
        </p:nvSpPr>
        <p:spPr>
          <a:xfrm>
            <a:off x="3505200" y="4870322"/>
            <a:ext cx="2130224" cy="738664"/>
          </a:xfrm>
          <a:prstGeom prst="rect">
            <a:avLst/>
          </a:prstGeom>
          <a:noFill/>
        </p:spPr>
        <p:txBody>
          <a:bodyPr wrap="square" rtlCol="0">
            <a:spAutoFit/>
          </a:bodyPr>
          <a:lstStyle/>
          <a:p>
            <a:r>
              <a:rPr lang="en-US" sz="1400" b="1" dirty="0"/>
              <a:t>What is your next step or experiment and what do you expect?</a:t>
            </a:r>
          </a:p>
        </p:txBody>
      </p:sp>
      <p:sp>
        <p:nvSpPr>
          <p:cNvPr id="33" name="TextBox 32"/>
          <p:cNvSpPr txBox="1"/>
          <p:nvPr/>
        </p:nvSpPr>
        <p:spPr>
          <a:xfrm>
            <a:off x="5659572" y="5661013"/>
            <a:ext cx="2703490" cy="523220"/>
          </a:xfrm>
          <a:prstGeom prst="rect">
            <a:avLst/>
          </a:prstGeom>
          <a:noFill/>
        </p:spPr>
        <p:txBody>
          <a:bodyPr wrap="square" rtlCol="0">
            <a:spAutoFit/>
          </a:bodyPr>
          <a:lstStyle/>
          <a:p>
            <a:r>
              <a:rPr lang="en-US" sz="1400" b="1" dirty="0"/>
              <a:t>When can we see what has been learned?</a:t>
            </a:r>
          </a:p>
        </p:txBody>
      </p:sp>
      <p:sp>
        <p:nvSpPr>
          <p:cNvPr id="34" name="Title 3"/>
          <p:cNvSpPr>
            <a:spLocks noGrp="1"/>
          </p:cNvSpPr>
          <p:nvPr>
            <p:ph type="title"/>
          </p:nvPr>
        </p:nvSpPr>
        <p:spPr>
          <a:xfrm>
            <a:off x="715332" y="838200"/>
            <a:ext cx="5533068" cy="762000"/>
          </a:xfrm>
        </p:spPr>
        <p:txBody>
          <a:bodyPr>
            <a:normAutofit/>
          </a:bodyPr>
          <a:lstStyle/>
          <a:p>
            <a:pPr algn="l"/>
            <a:r>
              <a:rPr lang="en-US" sz="3200" dirty="0"/>
              <a:t>General Flow of Improvement</a:t>
            </a:r>
          </a:p>
        </p:txBody>
      </p:sp>
      <p:sp>
        <p:nvSpPr>
          <p:cNvPr id="41" name="Freeform 40"/>
          <p:cNvSpPr/>
          <p:nvPr/>
        </p:nvSpPr>
        <p:spPr>
          <a:xfrm>
            <a:off x="838200" y="4236108"/>
            <a:ext cx="2693599" cy="1936092"/>
          </a:xfrm>
          <a:custGeom>
            <a:avLst/>
            <a:gdLst>
              <a:gd name="connsiteX0" fmla="*/ 0 w 2679031"/>
              <a:gd name="connsiteY0" fmla="*/ 128336 h 1925052"/>
              <a:gd name="connsiteX1" fmla="*/ 978568 w 2679031"/>
              <a:gd name="connsiteY1" fmla="*/ 0 h 1925052"/>
              <a:gd name="connsiteX2" fmla="*/ 2454442 w 2679031"/>
              <a:gd name="connsiteY2" fmla="*/ 128336 h 1925052"/>
              <a:gd name="connsiteX3" fmla="*/ 2679031 w 2679031"/>
              <a:gd name="connsiteY3" fmla="*/ 1010652 h 1925052"/>
              <a:gd name="connsiteX4" fmla="*/ 1764631 w 2679031"/>
              <a:gd name="connsiteY4" fmla="*/ 1925052 h 1925052"/>
              <a:gd name="connsiteX5" fmla="*/ 240631 w 2679031"/>
              <a:gd name="connsiteY5" fmla="*/ 1556084 h 1925052"/>
              <a:gd name="connsiteX6" fmla="*/ 0 w 2679031"/>
              <a:gd name="connsiteY6" fmla="*/ 128336 h 1925052"/>
              <a:gd name="connsiteX0" fmla="*/ 0 w 2679031"/>
              <a:gd name="connsiteY0" fmla="*/ 131133 h 1927849"/>
              <a:gd name="connsiteX1" fmla="*/ 978568 w 2679031"/>
              <a:gd name="connsiteY1" fmla="*/ 2797 h 1927849"/>
              <a:gd name="connsiteX2" fmla="*/ 2454442 w 2679031"/>
              <a:gd name="connsiteY2" fmla="*/ 131133 h 1927849"/>
              <a:gd name="connsiteX3" fmla="*/ 2679031 w 2679031"/>
              <a:gd name="connsiteY3" fmla="*/ 1013449 h 1927849"/>
              <a:gd name="connsiteX4" fmla="*/ 1764631 w 2679031"/>
              <a:gd name="connsiteY4" fmla="*/ 1927849 h 1927849"/>
              <a:gd name="connsiteX5" fmla="*/ 240631 w 2679031"/>
              <a:gd name="connsiteY5" fmla="*/ 1558881 h 1927849"/>
              <a:gd name="connsiteX6" fmla="*/ 0 w 2679031"/>
              <a:gd name="connsiteY6" fmla="*/ 131133 h 1927849"/>
              <a:gd name="connsiteX0" fmla="*/ 0 w 2679031"/>
              <a:gd name="connsiteY0" fmla="*/ 139376 h 1936092"/>
              <a:gd name="connsiteX1" fmla="*/ 978568 w 2679031"/>
              <a:gd name="connsiteY1" fmla="*/ 11040 h 1936092"/>
              <a:gd name="connsiteX2" fmla="*/ 2454442 w 2679031"/>
              <a:gd name="connsiteY2" fmla="*/ 139376 h 1936092"/>
              <a:gd name="connsiteX3" fmla="*/ 2679031 w 2679031"/>
              <a:gd name="connsiteY3" fmla="*/ 1021692 h 1936092"/>
              <a:gd name="connsiteX4" fmla="*/ 1764631 w 2679031"/>
              <a:gd name="connsiteY4" fmla="*/ 1936092 h 1936092"/>
              <a:gd name="connsiteX5" fmla="*/ 240631 w 2679031"/>
              <a:gd name="connsiteY5" fmla="*/ 1567124 h 1936092"/>
              <a:gd name="connsiteX6" fmla="*/ 0 w 2679031"/>
              <a:gd name="connsiteY6" fmla="*/ 139376 h 1936092"/>
              <a:gd name="connsiteX0" fmla="*/ 0 w 2679031"/>
              <a:gd name="connsiteY0" fmla="*/ 139376 h 1936092"/>
              <a:gd name="connsiteX1" fmla="*/ 978568 w 2679031"/>
              <a:gd name="connsiteY1" fmla="*/ 11040 h 1936092"/>
              <a:gd name="connsiteX2" fmla="*/ 2454442 w 2679031"/>
              <a:gd name="connsiteY2" fmla="*/ 139376 h 1936092"/>
              <a:gd name="connsiteX3" fmla="*/ 2679031 w 2679031"/>
              <a:gd name="connsiteY3" fmla="*/ 1021692 h 1936092"/>
              <a:gd name="connsiteX4" fmla="*/ 1764631 w 2679031"/>
              <a:gd name="connsiteY4" fmla="*/ 1936092 h 1936092"/>
              <a:gd name="connsiteX5" fmla="*/ 240631 w 2679031"/>
              <a:gd name="connsiteY5" fmla="*/ 1567124 h 1936092"/>
              <a:gd name="connsiteX6" fmla="*/ 0 w 267903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10398 w 2693599"/>
              <a:gd name="connsiteY0" fmla="*/ 139376 h 1936092"/>
              <a:gd name="connsiteX1" fmla="*/ 988966 w 2693599"/>
              <a:gd name="connsiteY1" fmla="*/ 11040 h 1936092"/>
              <a:gd name="connsiteX2" fmla="*/ 2464840 w 2693599"/>
              <a:gd name="connsiteY2" fmla="*/ 139376 h 1936092"/>
              <a:gd name="connsiteX3" fmla="*/ 2689429 w 2693599"/>
              <a:gd name="connsiteY3" fmla="*/ 1021692 h 1936092"/>
              <a:gd name="connsiteX4" fmla="*/ 1775029 w 2693599"/>
              <a:gd name="connsiteY4" fmla="*/ 1936092 h 1936092"/>
              <a:gd name="connsiteX5" fmla="*/ 251029 w 2693599"/>
              <a:gd name="connsiteY5" fmla="*/ 1567124 h 1936092"/>
              <a:gd name="connsiteX6" fmla="*/ 10398 w 2693599"/>
              <a:gd name="connsiteY6" fmla="*/ 139376 h 1936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3599" h="1936092">
                <a:moveTo>
                  <a:pt x="10398" y="139376"/>
                </a:moveTo>
                <a:cubicBezTo>
                  <a:pt x="336587" y="-63824"/>
                  <a:pt x="662777" y="53819"/>
                  <a:pt x="988966" y="11040"/>
                </a:cubicBezTo>
                <a:cubicBezTo>
                  <a:pt x="1817808" y="-10350"/>
                  <a:pt x="1924756" y="-15698"/>
                  <a:pt x="2464840" y="139376"/>
                </a:cubicBezTo>
                <a:cubicBezTo>
                  <a:pt x="2651998" y="433481"/>
                  <a:pt x="2710819" y="631334"/>
                  <a:pt x="2689429" y="1021692"/>
                </a:cubicBezTo>
                <a:cubicBezTo>
                  <a:pt x="2368587" y="1454829"/>
                  <a:pt x="2224207" y="1663377"/>
                  <a:pt x="1775029" y="1936092"/>
                </a:cubicBezTo>
                <a:cubicBezTo>
                  <a:pt x="1202860" y="1893314"/>
                  <a:pt x="742987" y="1802407"/>
                  <a:pt x="251029" y="1567124"/>
                </a:cubicBezTo>
                <a:cubicBezTo>
                  <a:pt x="10398" y="1059124"/>
                  <a:pt x="-21687" y="647376"/>
                  <a:pt x="10398" y="139376"/>
                </a:cubicBezTo>
                <a:close/>
              </a:path>
            </a:pathLst>
          </a:cu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a:p>
        </p:txBody>
      </p:sp>
      <p:sp>
        <p:nvSpPr>
          <p:cNvPr id="37" name="Rectangle 36"/>
          <p:cNvSpPr/>
          <p:nvPr/>
        </p:nvSpPr>
        <p:spPr>
          <a:xfrm>
            <a:off x="1141525" y="4572000"/>
            <a:ext cx="1527048" cy="914400"/>
          </a:xfrm>
          <a:prstGeom prst="rect">
            <a:avLst/>
          </a:prstGeom>
          <a:solidFill>
            <a:srgbClr val="00B05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bg1"/>
                </a:solidFill>
              </a:rPr>
              <a:t>Current Condition</a:t>
            </a:r>
          </a:p>
        </p:txBody>
      </p:sp>
      <p:sp>
        <p:nvSpPr>
          <p:cNvPr id="27" name="Title 6">
            <a:extLst>
              <a:ext uri="{FF2B5EF4-FFF2-40B4-BE49-F238E27FC236}">
                <a16:creationId xmlns:a16="http://schemas.microsoft.com/office/drawing/2014/main" id="{328CDB10-A2CD-254C-9892-A6CEF4C35F16}"/>
              </a:ext>
            </a:extLst>
          </p:cNvPr>
          <p:cNvSpPr txBox="1">
            <a:spLocks/>
          </p:cNvSpPr>
          <p:nvPr/>
        </p:nvSpPr>
        <p:spPr bwMode="auto">
          <a:xfrm>
            <a:off x="4572000" y="18288"/>
            <a:ext cx="223678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3800" b="1">
                <a:solidFill>
                  <a:schemeClr val="tx1"/>
                </a:solidFill>
                <a:latin typeface="+mj-lt"/>
                <a:ea typeface="+mj-ea"/>
                <a:cs typeface="+mj-cs"/>
              </a:defRPr>
            </a:lvl1pPr>
            <a:lvl2pPr algn="l" rtl="0" eaLnBrk="1" fontAlgn="base" hangingPunct="1">
              <a:spcBef>
                <a:spcPct val="0"/>
              </a:spcBef>
              <a:spcAft>
                <a:spcPct val="0"/>
              </a:spcAft>
              <a:defRPr kumimoji="1" sz="3800" b="1">
                <a:solidFill>
                  <a:schemeClr val="tx1"/>
                </a:solidFill>
                <a:latin typeface="Arial" charset="0"/>
              </a:defRPr>
            </a:lvl2pPr>
            <a:lvl3pPr algn="l" rtl="0" eaLnBrk="1" fontAlgn="base" hangingPunct="1">
              <a:spcBef>
                <a:spcPct val="0"/>
              </a:spcBef>
              <a:spcAft>
                <a:spcPct val="0"/>
              </a:spcAft>
              <a:defRPr kumimoji="1" sz="3800" b="1">
                <a:solidFill>
                  <a:schemeClr val="tx1"/>
                </a:solidFill>
                <a:latin typeface="Arial" charset="0"/>
              </a:defRPr>
            </a:lvl3pPr>
            <a:lvl4pPr algn="l" rtl="0" eaLnBrk="1" fontAlgn="base" hangingPunct="1">
              <a:spcBef>
                <a:spcPct val="0"/>
              </a:spcBef>
              <a:spcAft>
                <a:spcPct val="0"/>
              </a:spcAft>
              <a:defRPr kumimoji="1" sz="3800" b="1">
                <a:solidFill>
                  <a:schemeClr val="tx1"/>
                </a:solidFill>
                <a:latin typeface="Arial" charset="0"/>
              </a:defRPr>
            </a:lvl4pPr>
            <a:lvl5pPr algn="l" rtl="0" eaLnBrk="1" fontAlgn="base" hangingPunct="1">
              <a:spcBef>
                <a:spcPct val="0"/>
              </a:spcBef>
              <a:spcAft>
                <a:spcPct val="0"/>
              </a:spcAft>
              <a:defRPr kumimoji="1" sz="3800" b="1">
                <a:solidFill>
                  <a:schemeClr val="tx1"/>
                </a:solidFill>
                <a:latin typeface="Arial" charset="0"/>
              </a:defRPr>
            </a:lvl5pPr>
            <a:lvl6pPr marL="457200" algn="l" rtl="0" eaLnBrk="1" fontAlgn="base" hangingPunct="1">
              <a:spcBef>
                <a:spcPct val="0"/>
              </a:spcBef>
              <a:spcAft>
                <a:spcPct val="0"/>
              </a:spcAft>
              <a:defRPr kumimoji="1" sz="3800" b="1">
                <a:solidFill>
                  <a:schemeClr val="tx1"/>
                </a:solidFill>
                <a:latin typeface="Arial" charset="0"/>
              </a:defRPr>
            </a:lvl6pPr>
            <a:lvl7pPr marL="914400" algn="l" rtl="0" eaLnBrk="1" fontAlgn="base" hangingPunct="1">
              <a:spcBef>
                <a:spcPct val="0"/>
              </a:spcBef>
              <a:spcAft>
                <a:spcPct val="0"/>
              </a:spcAft>
              <a:defRPr kumimoji="1" sz="3800" b="1">
                <a:solidFill>
                  <a:schemeClr val="tx1"/>
                </a:solidFill>
                <a:latin typeface="Arial" charset="0"/>
              </a:defRPr>
            </a:lvl7pPr>
            <a:lvl8pPr marL="1371600" algn="l" rtl="0" eaLnBrk="1" fontAlgn="base" hangingPunct="1">
              <a:spcBef>
                <a:spcPct val="0"/>
              </a:spcBef>
              <a:spcAft>
                <a:spcPct val="0"/>
              </a:spcAft>
              <a:defRPr kumimoji="1" sz="3800" b="1">
                <a:solidFill>
                  <a:schemeClr val="tx1"/>
                </a:solidFill>
                <a:latin typeface="Arial" charset="0"/>
              </a:defRPr>
            </a:lvl8pPr>
            <a:lvl9pPr marL="1828800" algn="l" rtl="0" eaLnBrk="1" fontAlgn="base" hangingPunct="1">
              <a:spcBef>
                <a:spcPct val="0"/>
              </a:spcBef>
              <a:spcAft>
                <a:spcPct val="0"/>
              </a:spcAft>
              <a:defRPr kumimoji="1" sz="3800" b="1">
                <a:solidFill>
                  <a:schemeClr val="tx1"/>
                </a:solidFill>
                <a:latin typeface="Arial" charset="0"/>
              </a:defRPr>
            </a:lvl9pPr>
          </a:lstStyle>
          <a:p>
            <a:pPr defTabSz="914400"/>
            <a:r>
              <a:rPr lang="en-US" sz="1200" b="0" kern="0" dirty="0">
                <a:solidFill>
                  <a:schemeClr val="bg1"/>
                </a:solidFill>
              </a:rPr>
              <a:t>Kata Movement</a:t>
            </a:r>
          </a:p>
        </p:txBody>
      </p:sp>
    </p:spTree>
    <p:extLst>
      <p:ext uri="{BB962C8B-B14F-4D97-AF65-F5344CB8AC3E}">
        <p14:creationId xmlns:p14="http://schemas.microsoft.com/office/powerpoint/2010/main" val="19257032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Explosion 2 20"/>
          <p:cNvSpPr/>
          <p:nvPr/>
        </p:nvSpPr>
        <p:spPr>
          <a:xfrm>
            <a:off x="2849638" y="5516653"/>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5" name="Freeform 34"/>
          <p:cNvSpPr/>
          <p:nvPr/>
        </p:nvSpPr>
        <p:spPr>
          <a:xfrm>
            <a:off x="830161" y="762000"/>
            <a:ext cx="7475639" cy="5422233"/>
          </a:xfrm>
          <a:custGeom>
            <a:avLst/>
            <a:gdLst>
              <a:gd name="connsiteX0" fmla="*/ 0 w 7395410"/>
              <a:gd name="connsiteY0" fmla="*/ 2646948 h 5390148"/>
              <a:gd name="connsiteX1" fmla="*/ 5566610 w 7395410"/>
              <a:gd name="connsiteY1" fmla="*/ 545432 h 5390148"/>
              <a:gd name="connsiteX2" fmla="*/ 5342021 w 7395410"/>
              <a:gd name="connsiteY2" fmla="*/ 0 h 5390148"/>
              <a:gd name="connsiteX3" fmla="*/ 7395410 w 7395410"/>
              <a:gd name="connsiteY3" fmla="*/ 561474 h 5390148"/>
              <a:gd name="connsiteX4" fmla="*/ 6930189 w 7395410"/>
              <a:gd name="connsiteY4" fmla="*/ 2101516 h 5390148"/>
              <a:gd name="connsiteX5" fmla="*/ 6593305 w 7395410"/>
              <a:gd name="connsiteY5" fmla="*/ 1475874 h 5390148"/>
              <a:gd name="connsiteX6" fmla="*/ 1812758 w 7395410"/>
              <a:gd name="connsiteY6" fmla="*/ 5390148 h 5390148"/>
              <a:gd name="connsiteX0" fmla="*/ 0 w 7395410"/>
              <a:gd name="connsiteY0" fmla="*/ 2646948 h 5390148"/>
              <a:gd name="connsiteX1" fmla="*/ 5566610 w 7395410"/>
              <a:gd name="connsiteY1" fmla="*/ 545432 h 5390148"/>
              <a:gd name="connsiteX2" fmla="*/ 5342021 w 7395410"/>
              <a:gd name="connsiteY2" fmla="*/ 0 h 5390148"/>
              <a:gd name="connsiteX3" fmla="*/ 7395410 w 7395410"/>
              <a:gd name="connsiteY3" fmla="*/ 561474 h 5390148"/>
              <a:gd name="connsiteX4" fmla="*/ 6930189 w 7395410"/>
              <a:gd name="connsiteY4" fmla="*/ 2101516 h 5390148"/>
              <a:gd name="connsiteX5" fmla="*/ 6448926 w 7395410"/>
              <a:gd name="connsiteY5" fmla="*/ 1604211 h 5390148"/>
              <a:gd name="connsiteX6" fmla="*/ 1812758 w 7395410"/>
              <a:gd name="connsiteY6" fmla="*/ 5390148 h 5390148"/>
              <a:gd name="connsiteX0" fmla="*/ 0 w 7395410"/>
              <a:gd name="connsiteY0" fmla="*/ 2646948 h 5390148"/>
              <a:gd name="connsiteX1" fmla="*/ 5566610 w 7395410"/>
              <a:gd name="connsiteY1" fmla="*/ 545432 h 5390148"/>
              <a:gd name="connsiteX2" fmla="*/ 5342021 w 7395410"/>
              <a:gd name="connsiteY2" fmla="*/ 0 h 5390148"/>
              <a:gd name="connsiteX3" fmla="*/ 7395410 w 7395410"/>
              <a:gd name="connsiteY3" fmla="*/ 561474 h 5390148"/>
              <a:gd name="connsiteX4" fmla="*/ 6946232 w 7395410"/>
              <a:gd name="connsiteY4" fmla="*/ 1957137 h 5390148"/>
              <a:gd name="connsiteX5" fmla="*/ 6448926 w 7395410"/>
              <a:gd name="connsiteY5" fmla="*/ 1604211 h 5390148"/>
              <a:gd name="connsiteX6" fmla="*/ 1812758 w 7395410"/>
              <a:gd name="connsiteY6" fmla="*/ 5390148 h 5390148"/>
              <a:gd name="connsiteX0" fmla="*/ 32084 w 7427494"/>
              <a:gd name="connsiteY0" fmla="*/ 2646948 h 5390148"/>
              <a:gd name="connsiteX1" fmla="*/ 0 w 7427494"/>
              <a:gd name="connsiteY1" fmla="*/ 2630905 h 5390148"/>
              <a:gd name="connsiteX2" fmla="*/ 5598694 w 7427494"/>
              <a:gd name="connsiteY2" fmla="*/ 545432 h 5390148"/>
              <a:gd name="connsiteX3" fmla="*/ 5374105 w 7427494"/>
              <a:gd name="connsiteY3" fmla="*/ 0 h 5390148"/>
              <a:gd name="connsiteX4" fmla="*/ 7427494 w 7427494"/>
              <a:gd name="connsiteY4" fmla="*/ 561474 h 5390148"/>
              <a:gd name="connsiteX5" fmla="*/ 6978316 w 7427494"/>
              <a:gd name="connsiteY5" fmla="*/ 1957137 h 5390148"/>
              <a:gd name="connsiteX6" fmla="*/ 6481010 w 7427494"/>
              <a:gd name="connsiteY6" fmla="*/ 1604211 h 5390148"/>
              <a:gd name="connsiteX7" fmla="*/ 1844842 w 7427494"/>
              <a:gd name="connsiteY7" fmla="*/ 5390148 h 5390148"/>
              <a:gd name="connsiteX0" fmla="*/ 32084 w 7427494"/>
              <a:gd name="connsiteY0" fmla="*/ 2646948 h 5390148"/>
              <a:gd name="connsiteX1" fmla="*/ 0 w 7427494"/>
              <a:gd name="connsiteY1" fmla="*/ 2310063 h 5390148"/>
              <a:gd name="connsiteX2" fmla="*/ 5598694 w 7427494"/>
              <a:gd name="connsiteY2" fmla="*/ 545432 h 5390148"/>
              <a:gd name="connsiteX3" fmla="*/ 5374105 w 7427494"/>
              <a:gd name="connsiteY3" fmla="*/ 0 h 5390148"/>
              <a:gd name="connsiteX4" fmla="*/ 7427494 w 7427494"/>
              <a:gd name="connsiteY4" fmla="*/ 561474 h 5390148"/>
              <a:gd name="connsiteX5" fmla="*/ 6978316 w 7427494"/>
              <a:gd name="connsiteY5" fmla="*/ 1957137 h 5390148"/>
              <a:gd name="connsiteX6" fmla="*/ 6481010 w 7427494"/>
              <a:gd name="connsiteY6" fmla="*/ 1604211 h 5390148"/>
              <a:gd name="connsiteX7" fmla="*/ 1844842 w 7427494"/>
              <a:gd name="connsiteY7" fmla="*/ 5390148 h 5390148"/>
              <a:gd name="connsiteX0" fmla="*/ 0 w 7475621"/>
              <a:gd name="connsiteY0" fmla="*/ 5422233 h 5422233"/>
              <a:gd name="connsiteX1" fmla="*/ 48127 w 7475621"/>
              <a:gd name="connsiteY1" fmla="*/ 2310063 h 5422233"/>
              <a:gd name="connsiteX2" fmla="*/ 5646821 w 7475621"/>
              <a:gd name="connsiteY2" fmla="*/ 545432 h 5422233"/>
              <a:gd name="connsiteX3" fmla="*/ 5422232 w 7475621"/>
              <a:gd name="connsiteY3" fmla="*/ 0 h 5422233"/>
              <a:gd name="connsiteX4" fmla="*/ 7475621 w 7475621"/>
              <a:gd name="connsiteY4" fmla="*/ 561474 h 5422233"/>
              <a:gd name="connsiteX5" fmla="*/ 7026443 w 7475621"/>
              <a:gd name="connsiteY5" fmla="*/ 1957137 h 5422233"/>
              <a:gd name="connsiteX6" fmla="*/ 6529137 w 7475621"/>
              <a:gd name="connsiteY6" fmla="*/ 1604211 h 5422233"/>
              <a:gd name="connsiteX7" fmla="*/ 1892969 w 7475621"/>
              <a:gd name="connsiteY7" fmla="*/ 5390148 h 5422233"/>
              <a:gd name="connsiteX0" fmla="*/ 0 w 7539789"/>
              <a:gd name="connsiteY0" fmla="*/ 5438275 h 5438275"/>
              <a:gd name="connsiteX1" fmla="*/ 112295 w 7539789"/>
              <a:gd name="connsiteY1" fmla="*/ 2310063 h 5438275"/>
              <a:gd name="connsiteX2" fmla="*/ 5710989 w 7539789"/>
              <a:gd name="connsiteY2" fmla="*/ 545432 h 5438275"/>
              <a:gd name="connsiteX3" fmla="*/ 5486400 w 7539789"/>
              <a:gd name="connsiteY3" fmla="*/ 0 h 5438275"/>
              <a:gd name="connsiteX4" fmla="*/ 7539789 w 7539789"/>
              <a:gd name="connsiteY4" fmla="*/ 561474 h 5438275"/>
              <a:gd name="connsiteX5" fmla="*/ 7090611 w 7539789"/>
              <a:gd name="connsiteY5" fmla="*/ 1957137 h 5438275"/>
              <a:gd name="connsiteX6" fmla="*/ 6593305 w 7539789"/>
              <a:gd name="connsiteY6" fmla="*/ 1604211 h 5438275"/>
              <a:gd name="connsiteX7" fmla="*/ 1957137 w 7539789"/>
              <a:gd name="connsiteY7" fmla="*/ 5390148 h 5438275"/>
              <a:gd name="connsiteX0" fmla="*/ 272716 w 7812505"/>
              <a:gd name="connsiteY0" fmla="*/ 5438275 h 5438275"/>
              <a:gd name="connsiteX1" fmla="*/ 0 w 7812505"/>
              <a:gd name="connsiteY1" fmla="*/ 2277979 h 5438275"/>
              <a:gd name="connsiteX2" fmla="*/ 5983705 w 7812505"/>
              <a:gd name="connsiteY2" fmla="*/ 545432 h 5438275"/>
              <a:gd name="connsiteX3" fmla="*/ 5759116 w 7812505"/>
              <a:gd name="connsiteY3" fmla="*/ 0 h 5438275"/>
              <a:gd name="connsiteX4" fmla="*/ 7812505 w 7812505"/>
              <a:gd name="connsiteY4" fmla="*/ 561474 h 5438275"/>
              <a:gd name="connsiteX5" fmla="*/ 7363327 w 7812505"/>
              <a:gd name="connsiteY5" fmla="*/ 1957137 h 5438275"/>
              <a:gd name="connsiteX6" fmla="*/ 6866021 w 7812505"/>
              <a:gd name="connsiteY6" fmla="*/ 1604211 h 5438275"/>
              <a:gd name="connsiteX7" fmla="*/ 2229853 w 7812505"/>
              <a:gd name="connsiteY7" fmla="*/ 5390148 h 5438275"/>
              <a:gd name="connsiteX0" fmla="*/ 0 w 7844589"/>
              <a:gd name="connsiteY0" fmla="*/ 5743075 h 5743075"/>
              <a:gd name="connsiteX1" fmla="*/ 32084 w 7844589"/>
              <a:gd name="connsiteY1" fmla="*/ 2277979 h 5743075"/>
              <a:gd name="connsiteX2" fmla="*/ 6015789 w 7844589"/>
              <a:gd name="connsiteY2" fmla="*/ 545432 h 5743075"/>
              <a:gd name="connsiteX3" fmla="*/ 5791200 w 7844589"/>
              <a:gd name="connsiteY3" fmla="*/ 0 h 5743075"/>
              <a:gd name="connsiteX4" fmla="*/ 7844589 w 7844589"/>
              <a:gd name="connsiteY4" fmla="*/ 561474 h 5743075"/>
              <a:gd name="connsiteX5" fmla="*/ 7395411 w 7844589"/>
              <a:gd name="connsiteY5" fmla="*/ 1957137 h 5743075"/>
              <a:gd name="connsiteX6" fmla="*/ 6898105 w 7844589"/>
              <a:gd name="connsiteY6" fmla="*/ 1604211 h 5743075"/>
              <a:gd name="connsiteX7" fmla="*/ 2261937 w 7844589"/>
              <a:gd name="connsiteY7" fmla="*/ 5390148 h 5743075"/>
              <a:gd name="connsiteX0" fmla="*/ 0 w 7844589"/>
              <a:gd name="connsiteY0" fmla="*/ 5743075 h 5743075"/>
              <a:gd name="connsiteX1" fmla="*/ 32084 w 7844589"/>
              <a:gd name="connsiteY1" fmla="*/ 2277979 h 5743075"/>
              <a:gd name="connsiteX2" fmla="*/ 6015789 w 7844589"/>
              <a:gd name="connsiteY2" fmla="*/ 545432 h 5743075"/>
              <a:gd name="connsiteX3" fmla="*/ 5791200 w 7844589"/>
              <a:gd name="connsiteY3" fmla="*/ 0 h 5743075"/>
              <a:gd name="connsiteX4" fmla="*/ 7844589 w 7844589"/>
              <a:gd name="connsiteY4" fmla="*/ 561474 h 5743075"/>
              <a:gd name="connsiteX5" fmla="*/ 7395411 w 7844589"/>
              <a:gd name="connsiteY5" fmla="*/ 1957137 h 5743075"/>
              <a:gd name="connsiteX6" fmla="*/ 6898105 w 7844589"/>
              <a:gd name="connsiteY6" fmla="*/ 1604211 h 5743075"/>
              <a:gd name="connsiteX7" fmla="*/ 2069431 w 7844589"/>
              <a:gd name="connsiteY7" fmla="*/ 5727033 h 5743075"/>
              <a:gd name="connsiteX0" fmla="*/ 705853 w 7812505"/>
              <a:gd name="connsiteY0" fmla="*/ 4652212 h 5727033"/>
              <a:gd name="connsiteX1" fmla="*/ 0 w 7812505"/>
              <a:gd name="connsiteY1" fmla="*/ 2277979 h 5727033"/>
              <a:gd name="connsiteX2" fmla="*/ 5983705 w 7812505"/>
              <a:gd name="connsiteY2" fmla="*/ 545432 h 5727033"/>
              <a:gd name="connsiteX3" fmla="*/ 5759116 w 7812505"/>
              <a:gd name="connsiteY3" fmla="*/ 0 h 5727033"/>
              <a:gd name="connsiteX4" fmla="*/ 7812505 w 7812505"/>
              <a:gd name="connsiteY4" fmla="*/ 561474 h 5727033"/>
              <a:gd name="connsiteX5" fmla="*/ 7363327 w 7812505"/>
              <a:gd name="connsiteY5" fmla="*/ 1957137 h 5727033"/>
              <a:gd name="connsiteX6" fmla="*/ 6866021 w 7812505"/>
              <a:gd name="connsiteY6" fmla="*/ 1604211 h 5727033"/>
              <a:gd name="connsiteX7" fmla="*/ 2037347 w 7812505"/>
              <a:gd name="connsiteY7" fmla="*/ 5727033 h 5727033"/>
              <a:gd name="connsiteX0" fmla="*/ 705853 w 7812505"/>
              <a:gd name="connsiteY0" fmla="*/ 4652212 h 5422233"/>
              <a:gd name="connsiteX1" fmla="*/ 0 w 7812505"/>
              <a:gd name="connsiteY1" fmla="*/ 2277979 h 5422233"/>
              <a:gd name="connsiteX2" fmla="*/ 5983705 w 7812505"/>
              <a:gd name="connsiteY2" fmla="*/ 545432 h 5422233"/>
              <a:gd name="connsiteX3" fmla="*/ 5759116 w 7812505"/>
              <a:gd name="connsiteY3" fmla="*/ 0 h 5422233"/>
              <a:gd name="connsiteX4" fmla="*/ 7812505 w 7812505"/>
              <a:gd name="connsiteY4" fmla="*/ 561474 h 5422233"/>
              <a:gd name="connsiteX5" fmla="*/ 7363327 w 7812505"/>
              <a:gd name="connsiteY5" fmla="*/ 1957137 h 5422233"/>
              <a:gd name="connsiteX6" fmla="*/ 6866021 w 7812505"/>
              <a:gd name="connsiteY6" fmla="*/ 1604211 h 5422233"/>
              <a:gd name="connsiteX7" fmla="*/ 2069432 w 7812505"/>
              <a:gd name="connsiteY7" fmla="*/ 5422233 h 5422233"/>
              <a:gd name="connsiteX0" fmla="*/ 368969 w 7475621"/>
              <a:gd name="connsiteY0" fmla="*/ 4652212 h 5422233"/>
              <a:gd name="connsiteX1" fmla="*/ 0 w 7475621"/>
              <a:gd name="connsiteY1" fmla="*/ 2213811 h 5422233"/>
              <a:gd name="connsiteX2" fmla="*/ 5646821 w 7475621"/>
              <a:gd name="connsiteY2" fmla="*/ 545432 h 5422233"/>
              <a:gd name="connsiteX3" fmla="*/ 5422232 w 7475621"/>
              <a:gd name="connsiteY3" fmla="*/ 0 h 5422233"/>
              <a:gd name="connsiteX4" fmla="*/ 7475621 w 7475621"/>
              <a:gd name="connsiteY4" fmla="*/ 561474 h 5422233"/>
              <a:gd name="connsiteX5" fmla="*/ 7026443 w 7475621"/>
              <a:gd name="connsiteY5" fmla="*/ 1957137 h 5422233"/>
              <a:gd name="connsiteX6" fmla="*/ 6529137 w 7475621"/>
              <a:gd name="connsiteY6" fmla="*/ 1604211 h 5422233"/>
              <a:gd name="connsiteX7" fmla="*/ 1732548 w 7475621"/>
              <a:gd name="connsiteY7" fmla="*/ 5422233 h 5422233"/>
              <a:gd name="connsiteX0" fmla="*/ 369052 w 7475704"/>
              <a:gd name="connsiteY0" fmla="*/ 4652212 h 5422233"/>
              <a:gd name="connsiteX1" fmla="*/ 83 w 7475704"/>
              <a:gd name="connsiteY1" fmla="*/ 2213811 h 5422233"/>
              <a:gd name="connsiteX2" fmla="*/ 5646904 w 7475704"/>
              <a:gd name="connsiteY2" fmla="*/ 545432 h 5422233"/>
              <a:gd name="connsiteX3" fmla="*/ 5422315 w 7475704"/>
              <a:gd name="connsiteY3" fmla="*/ 0 h 5422233"/>
              <a:gd name="connsiteX4" fmla="*/ 7475704 w 7475704"/>
              <a:gd name="connsiteY4" fmla="*/ 561474 h 5422233"/>
              <a:gd name="connsiteX5" fmla="*/ 7026526 w 7475704"/>
              <a:gd name="connsiteY5" fmla="*/ 1957137 h 5422233"/>
              <a:gd name="connsiteX6" fmla="*/ 6529220 w 7475704"/>
              <a:gd name="connsiteY6" fmla="*/ 1604211 h 5422233"/>
              <a:gd name="connsiteX7" fmla="*/ 1732631 w 7475704"/>
              <a:gd name="connsiteY7" fmla="*/ 5422233 h 5422233"/>
              <a:gd name="connsiteX0" fmla="*/ 369052 w 7475704"/>
              <a:gd name="connsiteY0" fmla="*/ 4652212 h 5422233"/>
              <a:gd name="connsiteX1" fmla="*/ 83 w 7475704"/>
              <a:gd name="connsiteY1" fmla="*/ 2213811 h 5422233"/>
              <a:gd name="connsiteX2" fmla="*/ 5646904 w 7475704"/>
              <a:gd name="connsiteY2" fmla="*/ 545432 h 5422233"/>
              <a:gd name="connsiteX3" fmla="*/ 5422315 w 7475704"/>
              <a:gd name="connsiteY3" fmla="*/ 0 h 5422233"/>
              <a:gd name="connsiteX4" fmla="*/ 7475704 w 7475704"/>
              <a:gd name="connsiteY4" fmla="*/ 561474 h 5422233"/>
              <a:gd name="connsiteX5" fmla="*/ 7026526 w 7475704"/>
              <a:gd name="connsiteY5" fmla="*/ 1957137 h 5422233"/>
              <a:gd name="connsiteX6" fmla="*/ 6529220 w 7475704"/>
              <a:gd name="connsiteY6" fmla="*/ 1604211 h 5422233"/>
              <a:gd name="connsiteX7" fmla="*/ 1732631 w 7475704"/>
              <a:gd name="connsiteY7" fmla="*/ 5422233 h 5422233"/>
              <a:gd name="connsiteX0" fmla="*/ 369052 w 7475704"/>
              <a:gd name="connsiteY0" fmla="*/ 4652212 h 5422233"/>
              <a:gd name="connsiteX1" fmla="*/ 83 w 7475704"/>
              <a:gd name="connsiteY1" fmla="*/ 2213811 h 5422233"/>
              <a:gd name="connsiteX2" fmla="*/ 5646904 w 7475704"/>
              <a:gd name="connsiteY2" fmla="*/ 545432 h 5422233"/>
              <a:gd name="connsiteX3" fmla="*/ 5422315 w 7475704"/>
              <a:gd name="connsiteY3" fmla="*/ 0 h 5422233"/>
              <a:gd name="connsiteX4" fmla="*/ 7475704 w 7475704"/>
              <a:gd name="connsiteY4" fmla="*/ 561474 h 5422233"/>
              <a:gd name="connsiteX5" fmla="*/ 7026526 w 7475704"/>
              <a:gd name="connsiteY5" fmla="*/ 1957137 h 5422233"/>
              <a:gd name="connsiteX6" fmla="*/ 6529220 w 7475704"/>
              <a:gd name="connsiteY6" fmla="*/ 1604211 h 5422233"/>
              <a:gd name="connsiteX7" fmla="*/ 1732631 w 7475704"/>
              <a:gd name="connsiteY7" fmla="*/ 5422233 h 5422233"/>
              <a:gd name="connsiteX0" fmla="*/ 368987 w 7475639"/>
              <a:gd name="connsiteY0" fmla="*/ 4652212 h 5422233"/>
              <a:gd name="connsiteX1" fmla="*/ 18 w 7475639"/>
              <a:gd name="connsiteY1" fmla="*/ 2213811 h 5422233"/>
              <a:gd name="connsiteX2" fmla="*/ 5646839 w 7475639"/>
              <a:gd name="connsiteY2" fmla="*/ 545432 h 5422233"/>
              <a:gd name="connsiteX3" fmla="*/ 5422250 w 7475639"/>
              <a:gd name="connsiteY3" fmla="*/ 0 h 5422233"/>
              <a:gd name="connsiteX4" fmla="*/ 7475639 w 7475639"/>
              <a:gd name="connsiteY4" fmla="*/ 561474 h 5422233"/>
              <a:gd name="connsiteX5" fmla="*/ 7026461 w 7475639"/>
              <a:gd name="connsiteY5" fmla="*/ 1957137 h 5422233"/>
              <a:gd name="connsiteX6" fmla="*/ 6529155 w 7475639"/>
              <a:gd name="connsiteY6" fmla="*/ 1604211 h 5422233"/>
              <a:gd name="connsiteX7" fmla="*/ 1732566 w 7475639"/>
              <a:gd name="connsiteY7" fmla="*/ 5422233 h 542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5639" h="5422233">
                <a:moveTo>
                  <a:pt x="368987" y="4652212"/>
                </a:moveTo>
                <a:cubicBezTo>
                  <a:pt x="1240607" y="5363412"/>
                  <a:pt x="-5329" y="4694990"/>
                  <a:pt x="18" y="2213811"/>
                </a:cubicBezTo>
                <a:cubicBezTo>
                  <a:pt x="3566713" y="1529348"/>
                  <a:pt x="3764565" y="1101558"/>
                  <a:pt x="5646839" y="545432"/>
                </a:cubicBezTo>
                <a:lnTo>
                  <a:pt x="5422250" y="0"/>
                </a:lnTo>
                <a:lnTo>
                  <a:pt x="7475639" y="561474"/>
                </a:lnTo>
                <a:lnTo>
                  <a:pt x="7026461" y="1957137"/>
                </a:lnTo>
                <a:lnTo>
                  <a:pt x="6529155" y="1604211"/>
                </a:lnTo>
                <a:cubicBezTo>
                  <a:pt x="4930292" y="2876885"/>
                  <a:pt x="2064103" y="4053307"/>
                  <a:pt x="1732566" y="5422233"/>
                </a:cubicBezTo>
              </a:path>
            </a:pathLst>
          </a:custGeom>
          <a:gradFill flip="none" rotWithShape="1">
            <a:gsLst>
              <a:gs pos="100000">
                <a:schemeClr val="accent5"/>
              </a:gs>
              <a:gs pos="0">
                <a:schemeClr val="accent5">
                  <a:lumMod val="40000"/>
                  <a:lumOff val="60000"/>
                  <a:alpha val="39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629400" y="1122947"/>
            <a:ext cx="1600200" cy="762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Understand the Direction</a:t>
            </a:r>
          </a:p>
        </p:txBody>
      </p:sp>
      <p:sp>
        <p:nvSpPr>
          <p:cNvPr id="11" name="Rectangle 10"/>
          <p:cNvSpPr/>
          <p:nvPr/>
        </p:nvSpPr>
        <p:spPr>
          <a:xfrm>
            <a:off x="3505200" y="2667000"/>
            <a:ext cx="1524000" cy="914400"/>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bg1"/>
                </a:solidFill>
              </a:rPr>
              <a:t>Target Condition</a:t>
            </a:r>
          </a:p>
        </p:txBody>
      </p:sp>
      <p:sp>
        <p:nvSpPr>
          <p:cNvPr id="2" name="Freeform 1"/>
          <p:cNvSpPr/>
          <p:nvPr/>
        </p:nvSpPr>
        <p:spPr>
          <a:xfrm>
            <a:off x="891251" y="3675561"/>
            <a:ext cx="2766349" cy="2452522"/>
          </a:xfrm>
          <a:custGeom>
            <a:avLst/>
            <a:gdLst>
              <a:gd name="connsiteX0" fmla="*/ 0 w 2679031"/>
              <a:gd name="connsiteY0" fmla="*/ 128336 h 1925052"/>
              <a:gd name="connsiteX1" fmla="*/ 978568 w 2679031"/>
              <a:gd name="connsiteY1" fmla="*/ 0 h 1925052"/>
              <a:gd name="connsiteX2" fmla="*/ 2454442 w 2679031"/>
              <a:gd name="connsiteY2" fmla="*/ 128336 h 1925052"/>
              <a:gd name="connsiteX3" fmla="*/ 2679031 w 2679031"/>
              <a:gd name="connsiteY3" fmla="*/ 1010652 h 1925052"/>
              <a:gd name="connsiteX4" fmla="*/ 1764631 w 2679031"/>
              <a:gd name="connsiteY4" fmla="*/ 1925052 h 1925052"/>
              <a:gd name="connsiteX5" fmla="*/ 240631 w 2679031"/>
              <a:gd name="connsiteY5" fmla="*/ 1556084 h 1925052"/>
              <a:gd name="connsiteX6" fmla="*/ 0 w 2679031"/>
              <a:gd name="connsiteY6" fmla="*/ 128336 h 1925052"/>
              <a:gd name="connsiteX0" fmla="*/ 0 w 2679031"/>
              <a:gd name="connsiteY0" fmla="*/ 131133 h 1927849"/>
              <a:gd name="connsiteX1" fmla="*/ 978568 w 2679031"/>
              <a:gd name="connsiteY1" fmla="*/ 2797 h 1927849"/>
              <a:gd name="connsiteX2" fmla="*/ 2454442 w 2679031"/>
              <a:gd name="connsiteY2" fmla="*/ 131133 h 1927849"/>
              <a:gd name="connsiteX3" fmla="*/ 2679031 w 2679031"/>
              <a:gd name="connsiteY3" fmla="*/ 1013449 h 1927849"/>
              <a:gd name="connsiteX4" fmla="*/ 1764631 w 2679031"/>
              <a:gd name="connsiteY4" fmla="*/ 1927849 h 1927849"/>
              <a:gd name="connsiteX5" fmla="*/ 240631 w 2679031"/>
              <a:gd name="connsiteY5" fmla="*/ 1558881 h 1927849"/>
              <a:gd name="connsiteX6" fmla="*/ 0 w 2679031"/>
              <a:gd name="connsiteY6" fmla="*/ 131133 h 1927849"/>
              <a:gd name="connsiteX0" fmla="*/ 0 w 2679031"/>
              <a:gd name="connsiteY0" fmla="*/ 139376 h 1936092"/>
              <a:gd name="connsiteX1" fmla="*/ 978568 w 2679031"/>
              <a:gd name="connsiteY1" fmla="*/ 11040 h 1936092"/>
              <a:gd name="connsiteX2" fmla="*/ 2454442 w 2679031"/>
              <a:gd name="connsiteY2" fmla="*/ 139376 h 1936092"/>
              <a:gd name="connsiteX3" fmla="*/ 2679031 w 2679031"/>
              <a:gd name="connsiteY3" fmla="*/ 1021692 h 1936092"/>
              <a:gd name="connsiteX4" fmla="*/ 1764631 w 2679031"/>
              <a:gd name="connsiteY4" fmla="*/ 1936092 h 1936092"/>
              <a:gd name="connsiteX5" fmla="*/ 240631 w 2679031"/>
              <a:gd name="connsiteY5" fmla="*/ 1567124 h 1936092"/>
              <a:gd name="connsiteX6" fmla="*/ 0 w 2679031"/>
              <a:gd name="connsiteY6" fmla="*/ 139376 h 1936092"/>
              <a:gd name="connsiteX0" fmla="*/ 0 w 2679031"/>
              <a:gd name="connsiteY0" fmla="*/ 139376 h 1936092"/>
              <a:gd name="connsiteX1" fmla="*/ 978568 w 2679031"/>
              <a:gd name="connsiteY1" fmla="*/ 11040 h 1936092"/>
              <a:gd name="connsiteX2" fmla="*/ 2454442 w 2679031"/>
              <a:gd name="connsiteY2" fmla="*/ 139376 h 1936092"/>
              <a:gd name="connsiteX3" fmla="*/ 2679031 w 2679031"/>
              <a:gd name="connsiteY3" fmla="*/ 1021692 h 1936092"/>
              <a:gd name="connsiteX4" fmla="*/ 1764631 w 2679031"/>
              <a:gd name="connsiteY4" fmla="*/ 1936092 h 1936092"/>
              <a:gd name="connsiteX5" fmla="*/ 240631 w 2679031"/>
              <a:gd name="connsiteY5" fmla="*/ 1567124 h 1936092"/>
              <a:gd name="connsiteX6" fmla="*/ 0 w 267903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10398 w 2693599"/>
              <a:gd name="connsiteY0" fmla="*/ 139376 h 1936092"/>
              <a:gd name="connsiteX1" fmla="*/ 988966 w 2693599"/>
              <a:gd name="connsiteY1" fmla="*/ 11040 h 1936092"/>
              <a:gd name="connsiteX2" fmla="*/ 2464840 w 2693599"/>
              <a:gd name="connsiteY2" fmla="*/ 139376 h 1936092"/>
              <a:gd name="connsiteX3" fmla="*/ 2689429 w 2693599"/>
              <a:gd name="connsiteY3" fmla="*/ 1021692 h 1936092"/>
              <a:gd name="connsiteX4" fmla="*/ 1775029 w 2693599"/>
              <a:gd name="connsiteY4" fmla="*/ 1936092 h 1936092"/>
              <a:gd name="connsiteX5" fmla="*/ 251029 w 2693599"/>
              <a:gd name="connsiteY5" fmla="*/ 1567124 h 1936092"/>
              <a:gd name="connsiteX6" fmla="*/ 10398 w 2693599"/>
              <a:gd name="connsiteY6" fmla="*/ 139376 h 1936092"/>
              <a:gd name="connsiteX0" fmla="*/ 10398 w 2766349"/>
              <a:gd name="connsiteY0" fmla="*/ 451224 h 2247940"/>
              <a:gd name="connsiteX1" fmla="*/ 988966 w 2766349"/>
              <a:gd name="connsiteY1" fmla="*/ 322888 h 2247940"/>
              <a:gd name="connsiteX2" fmla="*/ 2673387 w 2766349"/>
              <a:gd name="connsiteY2" fmla="*/ 34129 h 2247940"/>
              <a:gd name="connsiteX3" fmla="*/ 2689429 w 2766349"/>
              <a:gd name="connsiteY3" fmla="*/ 1333540 h 2247940"/>
              <a:gd name="connsiteX4" fmla="*/ 1775029 w 2766349"/>
              <a:gd name="connsiteY4" fmla="*/ 2247940 h 2247940"/>
              <a:gd name="connsiteX5" fmla="*/ 251029 w 2766349"/>
              <a:gd name="connsiteY5" fmla="*/ 1878972 h 2247940"/>
              <a:gd name="connsiteX6" fmla="*/ 10398 w 2766349"/>
              <a:gd name="connsiteY6" fmla="*/ 451224 h 2247940"/>
              <a:gd name="connsiteX0" fmla="*/ 10398 w 2766349"/>
              <a:gd name="connsiteY0" fmla="*/ 655806 h 2452522"/>
              <a:gd name="connsiteX1" fmla="*/ 988966 w 2766349"/>
              <a:gd name="connsiteY1" fmla="*/ 527470 h 2452522"/>
              <a:gd name="connsiteX2" fmla="*/ 2240250 w 2766349"/>
              <a:gd name="connsiteY2" fmla="*/ 14123 h 2452522"/>
              <a:gd name="connsiteX3" fmla="*/ 2673387 w 2766349"/>
              <a:gd name="connsiteY3" fmla="*/ 238711 h 2452522"/>
              <a:gd name="connsiteX4" fmla="*/ 2689429 w 2766349"/>
              <a:gd name="connsiteY4" fmla="*/ 1538122 h 2452522"/>
              <a:gd name="connsiteX5" fmla="*/ 1775029 w 2766349"/>
              <a:gd name="connsiteY5" fmla="*/ 2452522 h 2452522"/>
              <a:gd name="connsiteX6" fmla="*/ 251029 w 2766349"/>
              <a:gd name="connsiteY6" fmla="*/ 2083554 h 2452522"/>
              <a:gd name="connsiteX7" fmla="*/ 10398 w 2766349"/>
              <a:gd name="connsiteY7" fmla="*/ 655806 h 245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349" h="2452522">
                <a:moveTo>
                  <a:pt x="10398" y="655806"/>
                </a:moveTo>
                <a:cubicBezTo>
                  <a:pt x="336587" y="452606"/>
                  <a:pt x="662777" y="570249"/>
                  <a:pt x="988966" y="527470"/>
                </a:cubicBezTo>
                <a:cubicBezTo>
                  <a:pt x="1301787" y="476670"/>
                  <a:pt x="1959513" y="62249"/>
                  <a:pt x="2240250" y="14123"/>
                </a:cubicBezTo>
                <a:cubicBezTo>
                  <a:pt x="2520987" y="-34003"/>
                  <a:pt x="2539703" y="40859"/>
                  <a:pt x="2673387" y="238711"/>
                </a:cubicBezTo>
                <a:cubicBezTo>
                  <a:pt x="2860545" y="532816"/>
                  <a:pt x="2710819" y="1147764"/>
                  <a:pt x="2689429" y="1538122"/>
                </a:cubicBezTo>
                <a:cubicBezTo>
                  <a:pt x="2368587" y="1971259"/>
                  <a:pt x="2224207" y="2179807"/>
                  <a:pt x="1775029" y="2452522"/>
                </a:cubicBezTo>
                <a:cubicBezTo>
                  <a:pt x="1202860" y="2409744"/>
                  <a:pt x="742987" y="2318837"/>
                  <a:pt x="251029" y="2083554"/>
                </a:cubicBezTo>
                <a:cubicBezTo>
                  <a:pt x="10398" y="1575554"/>
                  <a:pt x="-21687" y="1163806"/>
                  <a:pt x="10398" y="655806"/>
                </a:cubicBezTo>
                <a:close/>
              </a:path>
            </a:pathLst>
          </a:cu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Explosion 2 4"/>
          <p:cNvSpPr/>
          <p:nvPr/>
        </p:nvSpPr>
        <p:spPr>
          <a:xfrm>
            <a:off x="685800" y="342900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14" name="Explosion 2 13"/>
          <p:cNvSpPr/>
          <p:nvPr/>
        </p:nvSpPr>
        <p:spPr>
          <a:xfrm>
            <a:off x="1353553" y="312420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15" name="Explosion 2 14"/>
          <p:cNvSpPr/>
          <p:nvPr/>
        </p:nvSpPr>
        <p:spPr>
          <a:xfrm>
            <a:off x="1714500" y="358140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16" name="Explosion 2 15"/>
          <p:cNvSpPr/>
          <p:nvPr/>
        </p:nvSpPr>
        <p:spPr>
          <a:xfrm>
            <a:off x="2209800" y="3097117"/>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17" name="Explosion 2 16"/>
          <p:cNvSpPr/>
          <p:nvPr/>
        </p:nvSpPr>
        <p:spPr>
          <a:xfrm>
            <a:off x="2530801" y="3606430"/>
            <a:ext cx="533400" cy="533400"/>
          </a:xfrm>
          <a:prstGeom prst="irregularSeal2">
            <a:avLst/>
          </a:prstGeom>
          <a:solidFill>
            <a:schemeClr val="bg1">
              <a:lumMod val="95000"/>
            </a:schemeClr>
          </a:solidFill>
          <a:ln w="317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18" name="Explosion 2 17"/>
          <p:cNvSpPr/>
          <p:nvPr/>
        </p:nvSpPr>
        <p:spPr>
          <a:xfrm>
            <a:off x="3238500" y="4139830"/>
            <a:ext cx="533400" cy="533400"/>
          </a:xfrm>
          <a:prstGeom prst="irregularSeal2">
            <a:avLst/>
          </a:prstGeom>
          <a:solidFill>
            <a:schemeClr val="bg1">
              <a:lumMod val="95000"/>
            </a:schemeClr>
          </a:solidFill>
          <a:ln w="317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19" name="Explosion 2 18"/>
          <p:cNvSpPr/>
          <p:nvPr/>
        </p:nvSpPr>
        <p:spPr>
          <a:xfrm>
            <a:off x="2971800" y="2911963"/>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0" name="Explosion 2 19"/>
          <p:cNvSpPr/>
          <p:nvPr/>
        </p:nvSpPr>
        <p:spPr>
          <a:xfrm>
            <a:off x="685800" y="2568417"/>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2" name="Explosion 2 21"/>
          <p:cNvSpPr/>
          <p:nvPr/>
        </p:nvSpPr>
        <p:spPr>
          <a:xfrm>
            <a:off x="4259656" y="4270021"/>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3" name="Explosion 2 22"/>
          <p:cNvSpPr/>
          <p:nvPr/>
        </p:nvSpPr>
        <p:spPr>
          <a:xfrm>
            <a:off x="1699253" y="2288647"/>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4" name="Explosion 2 23"/>
          <p:cNvSpPr/>
          <p:nvPr/>
        </p:nvSpPr>
        <p:spPr>
          <a:xfrm>
            <a:off x="3824026" y="3605931"/>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5" name="Explosion 2 24"/>
          <p:cNvSpPr/>
          <p:nvPr/>
        </p:nvSpPr>
        <p:spPr>
          <a:xfrm>
            <a:off x="3233662" y="3535279"/>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6" name="Explosion 2 25"/>
          <p:cNvSpPr/>
          <p:nvPr/>
        </p:nvSpPr>
        <p:spPr>
          <a:xfrm>
            <a:off x="2849638" y="2253194"/>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1" name="Explosion 2 30"/>
          <p:cNvSpPr/>
          <p:nvPr/>
        </p:nvSpPr>
        <p:spPr>
          <a:xfrm>
            <a:off x="5029200" y="3536959"/>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2" name="Explosion 2 31"/>
          <p:cNvSpPr/>
          <p:nvPr/>
        </p:nvSpPr>
        <p:spPr>
          <a:xfrm>
            <a:off x="5102024" y="422910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4" name="Title 3"/>
          <p:cNvSpPr>
            <a:spLocks noGrp="1"/>
          </p:cNvSpPr>
          <p:nvPr>
            <p:ph type="title"/>
          </p:nvPr>
        </p:nvSpPr>
        <p:spPr>
          <a:xfrm>
            <a:off x="715332" y="838200"/>
            <a:ext cx="5533068" cy="762000"/>
          </a:xfrm>
        </p:spPr>
        <p:txBody>
          <a:bodyPr>
            <a:normAutofit/>
          </a:bodyPr>
          <a:lstStyle/>
          <a:p>
            <a:pPr algn="l"/>
            <a:r>
              <a:rPr lang="en-US" sz="3200" dirty="0"/>
              <a:t>General Flow of Improvement</a:t>
            </a:r>
          </a:p>
        </p:txBody>
      </p:sp>
      <p:sp>
        <p:nvSpPr>
          <p:cNvPr id="33" name="Rectangle 32"/>
          <p:cNvSpPr/>
          <p:nvPr/>
        </p:nvSpPr>
        <p:spPr>
          <a:xfrm>
            <a:off x="1141525" y="4572000"/>
            <a:ext cx="1527048" cy="914400"/>
          </a:xfrm>
          <a:prstGeom prst="rect">
            <a:avLst/>
          </a:prstGeom>
          <a:solidFill>
            <a:srgbClr val="00B05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bg1"/>
                </a:solidFill>
              </a:rPr>
              <a:t>Current Condition</a:t>
            </a:r>
          </a:p>
        </p:txBody>
      </p:sp>
      <p:sp>
        <p:nvSpPr>
          <p:cNvPr id="27" name="Title 6">
            <a:extLst>
              <a:ext uri="{FF2B5EF4-FFF2-40B4-BE49-F238E27FC236}">
                <a16:creationId xmlns:a16="http://schemas.microsoft.com/office/drawing/2014/main" id="{44E4DEBC-41D2-1D42-B038-420B85B0901F}"/>
              </a:ext>
            </a:extLst>
          </p:cNvPr>
          <p:cNvSpPr txBox="1">
            <a:spLocks/>
          </p:cNvSpPr>
          <p:nvPr/>
        </p:nvSpPr>
        <p:spPr bwMode="auto">
          <a:xfrm>
            <a:off x="4572000" y="18288"/>
            <a:ext cx="223678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3800" b="1">
                <a:solidFill>
                  <a:schemeClr val="tx1"/>
                </a:solidFill>
                <a:latin typeface="+mj-lt"/>
                <a:ea typeface="+mj-ea"/>
                <a:cs typeface="+mj-cs"/>
              </a:defRPr>
            </a:lvl1pPr>
            <a:lvl2pPr algn="l" rtl="0" eaLnBrk="1" fontAlgn="base" hangingPunct="1">
              <a:spcBef>
                <a:spcPct val="0"/>
              </a:spcBef>
              <a:spcAft>
                <a:spcPct val="0"/>
              </a:spcAft>
              <a:defRPr kumimoji="1" sz="3800" b="1">
                <a:solidFill>
                  <a:schemeClr val="tx1"/>
                </a:solidFill>
                <a:latin typeface="Arial" charset="0"/>
              </a:defRPr>
            </a:lvl2pPr>
            <a:lvl3pPr algn="l" rtl="0" eaLnBrk="1" fontAlgn="base" hangingPunct="1">
              <a:spcBef>
                <a:spcPct val="0"/>
              </a:spcBef>
              <a:spcAft>
                <a:spcPct val="0"/>
              </a:spcAft>
              <a:defRPr kumimoji="1" sz="3800" b="1">
                <a:solidFill>
                  <a:schemeClr val="tx1"/>
                </a:solidFill>
                <a:latin typeface="Arial" charset="0"/>
              </a:defRPr>
            </a:lvl3pPr>
            <a:lvl4pPr algn="l" rtl="0" eaLnBrk="1" fontAlgn="base" hangingPunct="1">
              <a:spcBef>
                <a:spcPct val="0"/>
              </a:spcBef>
              <a:spcAft>
                <a:spcPct val="0"/>
              </a:spcAft>
              <a:defRPr kumimoji="1" sz="3800" b="1">
                <a:solidFill>
                  <a:schemeClr val="tx1"/>
                </a:solidFill>
                <a:latin typeface="Arial" charset="0"/>
              </a:defRPr>
            </a:lvl4pPr>
            <a:lvl5pPr algn="l" rtl="0" eaLnBrk="1" fontAlgn="base" hangingPunct="1">
              <a:spcBef>
                <a:spcPct val="0"/>
              </a:spcBef>
              <a:spcAft>
                <a:spcPct val="0"/>
              </a:spcAft>
              <a:defRPr kumimoji="1" sz="3800" b="1">
                <a:solidFill>
                  <a:schemeClr val="tx1"/>
                </a:solidFill>
                <a:latin typeface="Arial" charset="0"/>
              </a:defRPr>
            </a:lvl5pPr>
            <a:lvl6pPr marL="457200" algn="l" rtl="0" eaLnBrk="1" fontAlgn="base" hangingPunct="1">
              <a:spcBef>
                <a:spcPct val="0"/>
              </a:spcBef>
              <a:spcAft>
                <a:spcPct val="0"/>
              </a:spcAft>
              <a:defRPr kumimoji="1" sz="3800" b="1">
                <a:solidFill>
                  <a:schemeClr val="tx1"/>
                </a:solidFill>
                <a:latin typeface="Arial" charset="0"/>
              </a:defRPr>
            </a:lvl6pPr>
            <a:lvl7pPr marL="914400" algn="l" rtl="0" eaLnBrk="1" fontAlgn="base" hangingPunct="1">
              <a:spcBef>
                <a:spcPct val="0"/>
              </a:spcBef>
              <a:spcAft>
                <a:spcPct val="0"/>
              </a:spcAft>
              <a:defRPr kumimoji="1" sz="3800" b="1">
                <a:solidFill>
                  <a:schemeClr val="tx1"/>
                </a:solidFill>
                <a:latin typeface="Arial" charset="0"/>
              </a:defRPr>
            </a:lvl7pPr>
            <a:lvl8pPr marL="1371600" algn="l" rtl="0" eaLnBrk="1" fontAlgn="base" hangingPunct="1">
              <a:spcBef>
                <a:spcPct val="0"/>
              </a:spcBef>
              <a:spcAft>
                <a:spcPct val="0"/>
              </a:spcAft>
              <a:defRPr kumimoji="1" sz="3800" b="1">
                <a:solidFill>
                  <a:schemeClr val="tx1"/>
                </a:solidFill>
                <a:latin typeface="Arial" charset="0"/>
              </a:defRPr>
            </a:lvl8pPr>
            <a:lvl9pPr marL="1828800" algn="l" rtl="0" eaLnBrk="1" fontAlgn="base" hangingPunct="1">
              <a:spcBef>
                <a:spcPct val="0"/>
              </a:spcBef>
              <a:spcAft>
                <a:spcPct val="0"/>
              </a:spcAft>
              <a:defRPr kumimoji="1" sz="3800" b="1">
                <a:solidFill>
                  <a:schemeClr val="tx1"/>
                </a:solidFill>
                <a:latin typeface="Arial" charset="0"/>
              </a:defRPr>
            </a:lvl9pPr>
          </a:lstStyle>
          <a:p>
            <a:pPr defTabSz="914400"/>
            <a:r>
              <a:rPr lang="en-US" sz="1200" b="0" kern="0" dirty="0">
                <a:solidFill>
                  <a:schemeClr val="bg1"/>
                </a:solidFill>
              </a:rPr>
              <a:t>Kata Movement</a:t>
            </a:r>
          </a:p>
        </p:txBody>
      </p:sp>
      <p:sp>
        <p:nvSpPr>
          <p:cNvPr id="3" name="Oval 2">
            <a:extLst>
              <a:ext uri="{FF2B5EF4-FFF2-40B4-BE49-F238E27FC236}">
                <a16:creationId xmlns:a16="http://schemas.microsoft.com/office/drawing/2014/main" id="{BAD2A251-DD45-1B43-8827-2CCE76B2B9B0}"/>
              </a:ext>
            </a:extLst>
          </p:cNvPr>
          <p:cNvSpPr>
            <a:spLocks noChangeAspect="1"/>
          </p:cNvSpPr>
          <p:nvPr/>
        </p:nvSpPr>
        <p:spPr bwMode="auto">
          <a:xfrm>
            <a:off x="365760" y="6583680"/>
            <a:ext cx="91440" cy="91440"/>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952834131"/>
      </p:ext>
    </p:extLst>
  </p:cSld>
  <p:clrMapOvr>
    <a:masterClrMapping/>
  </p:clrMapOvr>
  <mc:AlternateContent xmlns:mc="http://schemas.openxmlformats.org/markup-compatibility/2006">
    <mc:Choice xmlns:p14="http://schemas.microsoft.com/office/powerpoint/2010/main" Requires="p14">
      <p:transition spd="med" p14:dur="700" advClick="0" advTm="1000">
        <p:fade/>
      </p:transition>
    </mc:Choice>
    <mc:Fallback>
      <p:transition spd="med" advClick="0" advTm="1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Explosion 2 20"/>
          <p:cNvSpPr/>
          <p:nvPr/>
        </p:nvSpPr>
        <p:spPr>
          <a:xfrm>
            <a:off x="2849638" y="5516653"/>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5" name="Freeform 34"/>
          <p:cNvSpPr/>
          <p:nvPr/>
        </p:nvSpPr>
        <p:spPr>
          <a:xfrm>
            <a:off x="830161" y="762000"/>
            <a:ext cx="7475639" cy="5422233"/>
          </a:xfrm>
          <a:custGeom>
            <a:avLst/>
            <a:gdLst>
              <a:gd name="connsiteX0" fmla="*/ 0 w 7395410"/>
              <a:gd name="connsiteY0" fmla="*/ 2646948 h 5390148"/>
              <a:gd name="connsiteX1" fmla="*/ 5566610 w 7395410"/>
              <a:gd name="connsiteY1" fmla="*/ 545432 h 5390148"/>
              <a:gd name="connsiteX2" fmla="*/ 5342021 w 7395410"/>
              <a:gd name="connsiteY2" fmla="*/ 0 h 5390148"/>
              <a:gd name="connsiteX3" fmla="*/ 7395410 w 7395410"/>
              <a:gd name="connsiteY3" fmla="*/ 561474 h 5390148"/>
              <a:gd name="connsiteX4" fmla="*/ 6930189 w 7395410"/>
              <a:gd name="connsiteY4" fmla="*/ 2101516 h 5390148"/>
              <a:gd name="connsiteX5" fmla="*/ 6593305 w 7395410"/>
              <a:gd name="connsiteY5" fmla="*/ 1475874 h 5390148"/>
              <a:gd name="connsiteX6" fmla="*/ 1812758 w 7395410"/>
              <a:gd name="connsiteY6" fmla="*/ 5390148 h 5390148"/>
              <a:gd name="connsiteX0" fmla="*/ 0 w 7395410"/>
              <a:gd name="connsiteY0" fmla="*/ 2646948 h 5390148"/>
              <a:gd name="connsiteX1" fmla="*/ 5566610 w 7395410"/>
              <a:gd name="connsiteY1" fmla="*/ 545432 h 5390148"/>
              <a:gd name="connsiteX2" fmla="*/ 5342021 w 7395410"/>
              <a:gd name="connsiteY2" fmla="*/ 0 h 5390148"/>
              <a:gd name="connsiteX3" fmla="*/ 7395410 w 7395410"/>
              <a:gd name="connsiteY3" fmla="*/ 561474 h 5390148"/>
              <a:gd name="connsiteX4" fmla="*/ 6930189 w 7395410"/>
              <a:gd name="connsiteY4" fmla="*/ 2101516 h 5390148"/>
              <a:gd name="connsiteX5" fmla="*/ 6448926 w 7395410"/>
              <a:gd name="connsiteY5" fmla="*/ 1604211 h 5390148"/>
              <a:gd name="connsiteX6" fmla="*/ 1812758 w 7395410"/>
              <a:gd name="connsiteY6" fmla="*/ 5390148 h 5390148"/>
              <a:gd name="connsiteX0" fmla="*/ 0 w 7395410"/>
              <a:gd name="connsiteY0" fmla="*/ 2646948 h 5390148"/>
              <a:gd name="connsiteX1" fmla="*/ 5566610 w 7395410"/>
              <a:gd name="connsiteY1" fmla="*/ 545432 h 5390148"/>
              <a:gd name="connsiteX2" fmla="*/ 5342021 w 7395410"/>
              <a:gd name="connsiteY2" fmla="*/ 0 h 5390148"/>
              <a:gd name="connsiteX3" fmla="*/ 7395410 w 7395410"/>
              <a:gd name="connsiteY3" fmla="*/ 561474 h 5390148"/>
              <a:gd name="connsiteX4" fmla="*/ 6946232 w 7395410"/>
              <a:gd name="connsiteY4" fmla="*/ 1957137 h 5390148"/>
              <a:gd name="connsiteX5" fmla="*/ 6448926 w 7395410"/>
              <a:gd name="connsiteY5" fmla="*/ 1604211 h 5390148"/>
              <a:gd name="connsiteX6" fmla="*/ 1812758 w 7395410"/>
              <a:gd name="connsiteY6" fmla="*/ 5390148 h 5390148"/>
              <a:gd name="connsiteX0" fmla="*/ 32084 w 7427494"/>
              <a:gd name="connsiteY0" fmla="*/ 2646948 h 5390148"/>
              <a:gd name="connsiteX1" fmla="*/ 0 w 7427494"/>
              <a:gd name="connsiteY1" fmla="*/ 2630905 h 5390148"/>
              <a:gd name="connsiteX2" fmla="*/ 5598694 w 7427494"/>
              <a:gd name="connsiteY2" fmla="*/ 545432 h 5390148"/>
              <a:gd name="connsiteX3" fmla="*/ 5374105 w 7427494"/>
              <a:gd name="connsiteY3" fmla="*/ 0 h 5390148"/>
              <a:gd name="connsiteX4" fmla="*/ 7427494 w 7427494"/>
              <a:gd name="connsiteY4" fmla="*/ 561474 h 5390148"/>
              <a:gd name="connsiteX5" fmla="*/ 6978316 w 7427494"/>
              <a:gd name="connsiteY5" fmla="*/ 1957137 h 5390148"/>
              <a:gd name="connsiteX6" fmla="*/ 6481010 w 7427494"/>
              <a:gd name="connsiteY6" fmla="*/ 1604211 h 5390148"/>
              <a:gd name="connsiteX7" fmla="*/ 1844842 w 7427494"/>
              <a:gd name="connsiteY7" fmla="*/ 5390148 h 5390148"/>
              <a:gd name="connsiteX0" fmla="*/ 32084 w 7427494"/>
              <a:gd name="connsiteY0" fmla="*/ 2646948 h 5390148"/>
              <a:gd name="connsiteX1" fmla="*/ 0 w 7427494"/>
              <a:gd name="connsiteY1" fmla="*/ 2310063 h 5390148"/>
              <a:gd name="connsiteX2" fmla="*/ 5598694 w 7427494"/>
              <a:gd name="connsiteY2" fmla="*/ 545432 h 5390148"/>
              <a:gd name="connsiteX3" fmla="*/ 5374105 w 7427494"/>
              <a:gd name="connsiteY3" fmla="*/ 0 h 5390148"/>
              <a:gd name="connsiteX4" fmla="*/ 7427494 w 7427494"/>
              <a:gd name="connsiteY4" fmla="*/ 561474 h 5390148"/>
              <a:gd name="connsiteX5" fmla="*/ 6978316 w 7427494"/>
              <a:gd name="connsiteY5" fmla="*/ 1957137 h 5390148"/>
              <a:gd name="connsiteX6" fmla="*/ 6481010 w 7427494"/>
              <a:gd name="connsiteY6" fmla="*/ 1604211 h 5390148"/>
              <a:gd name="connsiteX7" fmla="*/ 1844842 w 7427494"/>
              <a:gd name="connsiteY7" fmla="*/ 5390148 h 5390148"/>
              <a:gd name="connsiteX0" fmla="*/ 0 w 7475621"/>
              <a:gd name="connsiteY0" fmla="*/ 5422233 h 5422233"/>
              <a:gd name="connsiteX1" fmla="*/ 48127 w 7475621"/>
              <a:gd name="connsiteY1" fmla="*/ 2310063 h 5422233"/>
              <a:gd name="connsiteX2" fmla="*/ 5646821 w 7475621"/>
              <a:gd name="connsiteY2" fmla="*/ 545432 h 5422233"/>
              <a:gd name="connsiteX3" fmla="*/ 5422232 w 7475621"/>
              <a:gd name="connsiteY3" fmla="*/ 0 h 5422233"/>
              <a:gd name="connsiteX4" fmla="*/ 7475621 w 7475621"/>
              <a:gd name="connsiteY4" fmla="*/ 561474 h 5422233"/>
              <a:gd name="connsiteX5" fmla="*/ 7026443 w 7475621"/>
              <a:gd name="connsiteY5" fmla="*/ 1957137 h 5422233"/>
              <a:gd name="connsiteX6" fmla="*/ 6529137 w 7475621"/>
              <a:gd name="connsiteY6" fmla="*/ 1604211 h 5422233"/>
              <a:gd name="connsiteX7" fmla="*/ 1892969 w 7475621"/>
              <a:gd name="connsiteY7" fmla="*/ 5390148 h 5422233"/>
              <a:gd name="connsiteX0" fmla="*/ 0 w 7539789"/>
              <a:gd name="connsiteY0" fmla="*/ 5438275 h 5438275"/>
              <a:gd name="connsiteX1" fmla="*/ 112295 w 7539789"/>
              <a:gd name="connsiteY1" fmla="*/ 2310063 h 5438275"/>
              <a:gd name="connsiteX2" fmla="*/ 5710989 w 7539789"/>
              <a:gd name="connsiteY2" fmla="*/ 545432 h 5438275"/>
              <a:gd name="connsiteX3" fmla="*/ 5486400 w 7539789"/>
              <a:gd name="connsiteY3" fmla="*/ 0 h 5438275"/>
              <a:gd name="connsiteX4" fmla="*/ 7539789 w 7539789"/>
              <a:gd name="connsiteY4" fmla="*/ 561474 h 5438275"/>
              <a:gd name="connsiteX5" fmla="*/ 7090611 w 7539789"/>
              <a:gd name="connsiteY5" fmla="*/ 1957137 h 5438275"/>
              <a:gd name="connsiteX6" fmla="*/ 6593305 w 7539789"/>
              <a:gd name="connsiteY6" fmla="*/ 1604211 h 5438275"/>
              <a:gd name="connsiteX7" fmla="*/ 1957137 w 7539789"/>
              <a:gd name="connsiteY7" fmla="*/ 5390148 h 5438275"/>
              <a:gd name="connsiteX0" fmla="*/ 272716 w 7812505"/>
              <a:gd name="connsiteY0" fmla="*/ 5438275 h 5438275"/>
              <a:gd name="connsiteX1" fmla="*/ 0 w 7812505"/>
              <a:gd name="connsiteY1" fmla="*/ 2277979 h 5438275"/>
              <a:gd name="connsiteX2" fmla="*/ 5983705 w 7812505"/>
              <a:gd name="connsiteY2" fmla="*/ 545432 h 5438275"/>
              <a:gd name="connsiteX3" fmla="*/ 5759116 w 7812505"/>
              <a:gd name="connsiteY3" fmla="*/ 0 h 5438275"/>
              <a:gd name="connsiteX4" fmla="*/ 7812505 w 7812505"/>
              <a:gd name="connsiteY4" fmla="*/ 561474 h 5438275"/>
              <a:gd name="connsiteX5" fmla="*/ 7363327 w 7812505"/>
              <a:gd name="connsiteY5" fmla="*/ 1957137 h 5438275"/>
              <a:gd name="connsiteX6" fmla="*/ 6866021 w 7812505"/>
              <a:gd name="connsiteY6" fmla="*/ 1604211 h 5438275"/>
              <a:gd name="connsiteX7" fmla="*/ 2229853 w 7812505"/>
              <a:gd name="connsiteY7" fmla="*/ 5390148 h 5438275"/>
              <a:gd name="connsiteX0" fmla="*/ 0 w 7844589"/>
              <a:gd name="connsiteY0" fmla="*/ 5743075 h 5743075"/>
              <a:gd name="connsiteX1" fmla="*/ 32084 w 7844589"/>
              <a:gd name="connsiteY1" fmla="*/ 2277979 h 5743075"/>
              <a:gd name="connsiteX2" fmla="*/ 6015789 w 7844589"/>
              <a:gd name="connsiteY2" fmla="*/ 545432 h 5743075"/>
              <a:gd name="connsiteX3" fmla="*/ 5791200 w 7844589"/>
              <a:gd name="connsiteY3" fmla="*/ 0 h 5743075"/>
              <a:gd name="connsiteX4" fmla="*/ 7844589 w 7844589"/>
              <a:gd name="connsiteY4" fmla="*/ 561474 h 5743075"/>
              <a:gd name="connsiteX5" fmla="*/ 7395411 w 7844589"/>
              <a:gd name="connsiteY5" fmla="*/ 1957137 h 5743075"/>
              <a:gd name="connsiteX6" fmla="*/ 6898105 w 7844589"/>
              <a:gd name="connsiteY6" fmla="*/ 1604211 h 5743075"/>
              <a:gd name="connsiteX7" fmla="*/ 2261937 w 7844589"/>
              <a:gd name="connsiteY7" fmla="*/ 5390148 h 5743075"/>
              <a:gd name="connsiteX0" fmla="*/ 0 w 7844589"/>
              <a:gd name="connsiteY0" fmla="*/ 5743075 h 5743075"/>
              <a:gd name="connsiteX1" fmla="*/ 32084 w 7844589"/>
              <a:gd name="connsiteY1" fmla="*/ 2277979 h 5743075"/>
              <a:gd name="connsiteX2" fmla="*/ 6015789 w 7844589"/>
              <a:gd name="connsiteY2" fmla="*/ 545432 h 5743075"/>
              <a:gd name="connsiteX3" fmla="*/ 5791200 w 7844589"/>
              <a:gd name="connsiteY3" fmla="*/ 0 h 5743075"/>
              <a:gd name="connsiteX4" fmla="*/ 7844589 w 7844589"/>
              <a:gd name="connsiteY4" fmla="*/ 561474 h 5743075"/>
              <a:gd name="connsiteX5" fmla="*/ 7395411 w 7844589"/>
              <a:gd name="connsiteY5" fmla="*/ 1957137 h 5743075"/>
              <a:gd name="connsiteX6" fmla="*/ 6898105 w 7844589"/>
              <a:gd name="connsiteY6" fmla="*/ 1604211 h 5743075"/>
              <a:gd name="connsiteX7" fmla="*/ 2069431 w 7844589"/>
              <a:gd name="connsiteY7" fmla="*/ 5727033 h 5743075"/>
              <a:gd name="connsiteX0" fmla="*/ 705853 w 7812505"/>
              <a:gd name="connsiteY0" fmla="*/ 4652212 h 5727033"/>
              <a:gd name="connsiteX1" fmla="*/ 0 w 7812505"/>
              <a:gd name="connsiteY1" fmla="*/ 2277979 h 5727033"/>
              <a:gd name="connsiteX2" fmla="*/ 5983705 w 7812505"/>
              <a:gd name="connsiteY2" fmla="*/ 545432 h 5727033"/>
              <a:gd name="connsiteX3" fmla="*/ 5759116 w 7812505"/>
              <a:gd name="connsiteY3" fmla="*/ 0 h 5727033"/>
              <a:gd name="connsiteX4" fmla="*/ 7812505 w 7812505"/>
              <a:gd name="connsiteY4" fmla="*/ 561474 h 5727033"/>
              <a:gd name="connsiteX5" fmla="*/ 7363327 w 7812505"/>
              <a:gd name="connsiteY5" fmla="*/ 1957137 h 5727033"/>
              <a:gd name="connsiteX6" fmla="*/ 6866021 w 7812505"/>
              <a:gd name="connsiteY6" fmla="*/ 1604211 h 5727033"/>
              <a:gd name="connsiteX7" fmla="*/ 2037347 w 7812505"/>
              <a:gd name="connsiteY7" fmla="*/ 5727033 h 5727033"/>
              <a:gd name="connsiteX0" fmla="*/ 705853 w 7812505"/>
              <a:gd name="connsiteY0" fmla="*/ 4652212 h 5422233"/>
              <a:gd name="connsiteX1" fmla="*/ 0 w 7812505"/>
              <a:gd name="connsiteY1" fmla="*/ 2277979 h 5422233"/>
              <a:gd name="connsiteX2" fmla="*/ 5983705 w 7812505"/>
              <a:gd name="connsiteY2" fmla="*/ 545432 h 5422233"/>
              <a:gd name="connsiteX3" fmla="*/ 5759116 w 7812505"/>
              <a:gd name="connsiteY3" fmla="*/ 0 h 5422233"/>
              <a:gd name="connsiteX4" fmla="*/ 7812505 w 7812505"/>
              <a:gd name="connsiteY4" fmla="*/ 561474 h 5422233"/>
              <a:gd name="connsiteX5" fmla="*/ 7363327 w 7812505"/>
              <a:gd name="connsiteY5" fmla="*/ 1957137 h 5422233"/>
              <a:gd name="connsiteX6" fmla="*/ 6866021 w 7812505"/>
              <a:gd name="connsiteY6" fmla="*/ 1604211 h 5422233"/>
              <a:gd name="connsiteX7" fmla="*/ 2069432 w 7812505"/>
              <a:gd name="connsiteY7" fmla="*/ 5422233 h 5422233"/>
              <a:gd name="connsiteX0" fmla="*/ 368969 w 7475621"/>
              <a:gd name="connsiteY0" fmla="*/ 4652212 h 5422233"/>
              <a:gd name="connsiteX1" fmla="*/ 0 w 7475621"/>
              <a:gd name="connsiteY1" fmla="*/ 2213811 h 5422233"/>
              <a:gd name="connsiteX2" fmla="*/ 5646821 w 7475621"/>
              <a:gd name="connsiteY2" fmla="*/ 545432 h 5422233"/>
              <a:gd name="connsiteX3" fmla="*/ 5422232 w 7475621"/>
              <a:gd name="connsiteY3" fmla="*/ 0 h 5422233"/>
              <a:gd name="connsiteX4" fmla="*/ 7475621 w 7475621"/>
              <a:gd name="connsiteY4" fmla="*/ 561474 h 5422233"/>
              <a:gd name="connsiteX5" fmla="*/ 7026443 w 7475621"/>
              <a:gd name="connsiteY5" fmla="*/ 1957137 h 5422233"/>
              <a:gd name="connsiteX6" fmla="*/ 6529137 w 7475621"/>
              <a:gd name="connsiteY6" fmla="*/ 1604211 h 5422233"/>
              <a:gd name="connsiteX7" fmla="*/ 1732548 w 7475621"/>
              <a:gd name="connsiteY7" fmla="*/ 5422233 h 5422233"/>
              <a:gd name="connsiteX0" fmla="*/ 369052 w 7475704"/>
              <a:gd name="connsiteY0" fmla="*/ 4652212 h 5422233"/>
              <a:gd name="connsiteX1" fmla="*/ 83 w 7475704"/>
              <a:gd name="connsiteY1" fmla="*/ 2213811 h 5422233"/>
              <a:gd name="connsiteX2" fmla="*/ 5646904 w 7475704"/>
              <a:gd name="connsiteY2" fmla="*/ 545432 h 5422233"/>
              <a:gd name="connsiteX3" fmla="*/ 5422315 w 7475704"/>
              <a:gd name="connsiteY3" fmla="*/ 0 h 5422233"/>
              <a:gd name="connsiteX4" fmla="*/ 7475704 w 7475704"/>
              <a:gd name="connsiteY4" fmla="*/ 561474 h 5422233"/>
              <a:gd name="connsiteX5" fmla="*/ 7026526 w 7475704"/>
              <a:gd name="connsiteY5" fmla="*/ 1957137 h 5422233"/>
              <a:gd name="connsiteX6" fmla="*/ 6529220 w 7475704"/>
              <a:gd name="connsiteY6" fmla="*/ 1604211 h 5422233"/>
              <a:gd name="connsiteX7" fmla="*/ 1732631 w 7475704"/>
              <a:gd name="connsiteY7" fmla="*/ 5422233 h 5422233"/>
              <a:gd name="connsiteX0" fmla="*/ 369052 w 7475704"/>
              <a:gd name="connsiteY0" fmla="*/ 4652212 h 5422233"/>
              <a:gd name="connsiteX1" fmla="*/ 83 w 7475704"/>
              <a:gd name="connsiteY1" fmla="*/ 2213811 h 5422233"/>
              <a:gd name="connsiteX2" fmla="*/ 5646904 w 7475704"/>
              <a:gd name="connsiteY2" fmla="*/ 545432 h 5422233"/>
              <a:gd name="connsiteX3" fmla="*/ 5422315 w 7475704"/>
              <a:gd name="connsiteY3" fmla="*/ 0 h 5422233"/>
              <a:gd name="connsiteX4" fmla="*/ 7475704 w 7475704"/>
              <a:gd name="connsiteY4" fmla="*/ 561474 h 5422233"/>
              <a:gd name="connsiteX5" fmla="*/ 7026526 w 7475704"/>
              <a:gd name="connsiteY5" fmla="*/ 1957137 h 5422233"/>
              <a:gd name="connsiteX6" fmla="*/ 6529220 w 7475704"/>
              <a:gd name="connsiteY6" fmla="*/ 1604211 h 5422233"/>
              <a:gd name="connsiteX7" fmla="*/ 1732631 w 7475704"/>
              <a:gd name="connsiteY7" fmla="*/ 5422233 h 5422233"/>
              <a:gd name="connsiteX0" fmla="*/ 369052 w 7475704"/>
              <a:gd name="connsiteY0" fmla="*/ 4652212 h 5422233"/>
              <a:gd name="connsiteX1" fmla="*/ 83 w 7475704"/>
              <a:gd name="connsiteY1" fmla="*/ 2213811 h 5422233"/>
              <a:gd name="connsiteX2" fmla="*/ 5646904 w 7475704"/>
              <a:gd name="connsiteY2" fmla="*/ 545432 h 5422233"/>
              <a:gd name="connsiteX3" fmla="*/ 5422315 w 7475704"/>
              <a:gd name="connsiteY3" fmla="*/ 0 h 5422233"/>
              <a:gd name="connsiteX4" fmla="*/ 7475704 w 7475704"/>
              <a:gd name="connsiteY4" fmla="*/ 561474 h 5422233"/>
              <a:gd name="connsiteX5" fmla="*/ 7026526 w 7475704"/>
              <a:gd name="connsiteY5" fmla="*/ 1957137 h 5422233"/>
              <a:gd name="connsiteX6" fmla="*/ 6529220 w 7475704"/>
              <a:gd name="connsiteY6" fmla="*/ 1604211 h 5422233"/>
              <a:gd name="connsiteX7" fmla="*/ 1732631 w 7475704"/>
              <a:gd name="connsiteY7" fmla="*/ 5422233 h 5422233"/>
              <a:gd name="connsiteX0" fmla="*/ 368987 w 7475639"/>
              <a:gd name="connsiteY0" fmla="*/ 4652212 h 5422233"/>
              <a:gd name="connsiteX1" fmla="*/ 18 w 7475639"/>
              <a:gd name="connsiteY1" fmla="*/ 2213811 h 5422233"/>
              <a:gd name="connsiteX2" fmla="*/ 5646839 w 7475639"/>
              <a:gd name="connsiteY2" fmla="*/ 545432 h 5422233"/>
              <a:gd name="connsiteX3" fmla="*/ 5422250 w 7475639"/>
              <a:gd name="connsiteY3" fmla="*/ 0 h 5422233"/>
              <a:gd name="connsiteX4" fmla="*/ 7475639 w 7475639"/>
              <a:gd name="connsiteY4" fmla="*/ 561474 h 5422233"/>
              <a:gd name="connsiteX5" fmla="*/ 7026461 w 7475639"/>
              <a:gd name="connsiteY5" fmla="*/ 1957137 h 5422233"/>
              <a:gd name="connsiteX6" fmla="*/ 6529155 w 7475639"/>
              <a:gd name="connsiteY6" fmla="*/ 1604211 h 5422233"/>
              <a:gd name="connsiteX7" fmla="*/ 1732566 w 7475639"/>
              <a:gd name="connsiteY7" fmla="*/ 5422233 h 542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5639" h="5422233">
                <a:moveTo>
                  <a:pt x="368987" y="4652212"/>
                </a:moveTo>
                <a:cubicBezTo>
                  <a:pt x="1240607" y="5363412"/>
                  <a:pt x="-5329" y="4694990"/>
                  <a:pt x="18" y="2213811"/>
                </a:cubicBezTo>
                <a:cubicBezTo>
                  <a:pt x="3566713" y="1529348"/>
                  <a:pt x="3764565" y="1101558"/>
                  <a:pt x="5646839" y="545432"/>
                </a:cubicBezTo>
                <a:lnTo>
                  <a:pt x="5422250" y="0"/>
                </a:lnTo>
                <a:lnTo>
                  <a:pt x="7475639" y="561474"/>
                </a:lnTo>
                <a:lnTo>
                  <a:pt x="7026461" y="1957137"/>
                </a:lnTo>
                <a:lnTo>
                  <a:pt x="6529155" y="1604211"/>
                </a:lnTo>
                <a:cubicBezTo>
                  <a:pt x="4930292" y="2876885"/>
                  <a:pt x="2064103" y="4053307"/>
                  <a:pt x="1732566" y="5422233"/>
                </a:cubicBezTo>
              </a:path>
            </a:pathLst>
          </a:custGeom>
          <a:gradFill flip="none" rotWithShape="1">
            <a:gsLst>
              <a:gs pos="100000">
                <a:schemeClr val="accent5"/>
              </a:gs>
              <a:gs pos="0">
                <a:schemeClr val="accent5">
                  <a:lumMod val="40000"/>
                  <a:lumOff val="60000"/>
                  <a:alpha val="39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629400" y="1122947"/>
            <a:ext cx="1600200" cy="762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Understand the Direction</a:t>
            </a:r>
          </a:p>
        </p:txBody>
      </p:sp>
      <p:sp>
        <p:nvSpPr>
          <p:cNvPr id="2" name="Freeform 1"/>
          <p:cNvSpPr/>
          <p:nvPr/>
        </p:nvSpPr>
        <p:spPr>
          <a:xfrm>
            <a:off x="770086" y="3480259"/>
            <a:ext cx="3268514" cy="2768141"/>
          </a:xfrm>
          <a:custGeom>
            <a:avLst/>
            <a:gdLst>
              <a:gd name="connsiteX0" fmla="*/ 0 w 2679031"/>
              <a:gd name="connsiteY0" fmla="*/ 128336 h 1925052"/>
              <a:gd name="connsiteX1" fmla="*/ 978568 w 2679031"/>
              <a:gd name="connsiteY1" fmla="*/ 0 h 1925052"/>
              <a:gd name="connsiteX2" fmla="*/ 2454442 w 2679031"/>
              <a:gd name="connsiteY2" fmla="*/ 128336 h 1925052"/>
              <a:gd name="connsiteX3" fmla="*/ 2679031 w 2679031"/>
              <a:gd name="connsiteY3" fmla="*/ 1010652 h 1925052"/>
              <a:gd name="connsiteX4" fmla="*/ 1764631 w 2679031"/>
              <a:gd name="connsiteY4" fmla="*/ 1925052 h 1925052"/>
              <a:gd name="connsiteX5" fmla="*/ 240631 w 2679031"/>
              <a:gd name="connsiteY5" fmla="*/ 1556084 h 1925052"/>
              <a:gd name="connsiteX6" fmla="*/ 0 w 2679031"/>
              <a:gd name="connsiteY6" fmla="*/ 128336 h 1925052"/>
              <a:gd name="connsiteX0" fmla="*/ 0 w 2679031"/>
              <a:gd name="connsiteY0" fmla="*/ 131133 h 1927849"/>
              <a:gd name="connsiteX1" fmla="*/ 978568 w 2679031"/>
              <a:gd name="connsiteY1" fmla="*/ 2797 h 1927849"/>
              <a:gd name="connsiteX2" fmla="*/ 2454442 w 2679031"/>
              <a:gd name="connsiteY2" fmla="*/ 131133 h 1927849"/>
              <a:gd name="connsiteX3" fmla="*/ 2679031 w 2679031"/>
              <a:gd name="connsiteY3" fmla="*/ 1013449 h 1927849"/>
              <a:gd name="connsiteX4" fmla="*/ 1764631 w 2679031"/>
              <a:gd name="connsiteY4" fmla="*/ 1927849 h 1927849"/>
              <a:gd name="connsiteX5" fmla="*/ 240631 w 2679031"/>
              <a:gd name="connsiteY5" fmla="*/ 1558881 h 1927849"/>
              <a:gd name="connsiteX6" fmla="*/ 0 w 2679031"/>
              <a:gd name="connsiteY6" fmla="*/ 131133 h 1927849"/>
              <a:gd name="connsiteX0" fmla="*/ 0 w 2679031"/>
              <a:gd name="connsiteY0" fmla="*/ 139376 h 1936092"/>
              <a:gd name="connsiteX1" fmla="*/ 978568 w 2679031"/>
              <a:gd name="connsiteY1" fmla="*/ 11040 h 1936092"/>
              <a:gd name="connsiteX2" fmla="*/ 2454442 w 2679031"/>
              <a:gd name="connsiteY2" fmla="*/ 139376 h 1936092"/>
              <a:gd name="connsiteX3" fmla="*/ 2679031 w 2679031"/>
              <a:gd name="connsiteY3" fmla="*/ 1021692 h 1936092"/>
              <a:gd name="connsiteX4" fmla="*/ 1764631 w 2679031"/>
              <a:gd name="connsiteY4" fmla="*/ 1936092 h 1936092"/>
              <a:gd name="connsiteX5" fmla="*/ 240631 w 2679031"/>
              <a:gd name="connsiteY5" fmla="*/ 1567124 h 1936092"/>
              <a:gd name="connsiteX6" fmla="*/ 0 w 2679031"/>
              <a:gd name="connsiteY6" fmla="*/ 139376 h 1936092"/>
              <a:gd name="connsiteX0" fmla="*/ 0 w 2679031"/>
              <a:gd name="connsiteY0" fmla="*/ 139376 h 1936092"/>
              <a:gd name="connsiteX1" fmla="*/ 978568 w 2679031"/>
              <a:gd name="connsiteY1" fmla="*/ 11040 h 1936092"/>
              <a:gd name="connsiteX2" fmla="*/ 2454442 w 2679031"/>
              <a:gd name="connsiteY2" fmla="*/ 139376 h 1936092"/>
              <a:gd name="connsiteX3" fmla="*/ 2679031 w 2679031"/>
              <a:gd name="connsiteY3" fmla="*/ 1021692 h 1936092"/>
              <a:gd name="connsiteX4" fmla="*/ 1764631 w 2679031"/>
              <a:gd name="connsiteY4" fmla="*/ 1936092 h 1936092"/>
              <a:gd name="connsiteX5" fmla="*/ 240631 w 2679031"/>
              <a:gd name="connsiteY5" fmla="*/ 1567124 h 1936092"/>
              <a:gd name="connsiteX6" fmla="*/ 0 w 267903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10398 w 2693599"/>
              <a:gd name="connsiteY0" fmla="*/ 139376 h 1936092"/>
              <a:gd name="connsiteX1" fmla="*/ 988966 w 2693599"/>
              <a:gd name="connsiteY1" fmla="*/ 11040 h 1936092"/>
              <a:gd name="connsiteX2" fmla="*/ 2464840 w 2693599"/>
              <a:gd name="connsiteY2" fmla="*/ 139376 h 1936092"/>
              <a:gd name="connsiteX3" fmla="*/ 2689429 w 2693599"/>
              <a:gd name="connsiteY3" fmla="*/ 1021692 h 1936092"/>
              <a:gd name="connsiteX4" fmla="*/ 1775029 w 2693599"/>
              <a:gd name="connsiteY4" fmla="*/ 1936092 h 1936092"/>
              <a:gd name="connsiteX5" fmla="*/ 251029 w 2693599"/>
              <a:gd name="connsiteY5" fmla="*/ 1567124 h 1936092"/>
              <a:gd name="connsiteX6" fmla="*/ 10398 w 2693599"/>
              <a:gd name="connsiteY6" fmla="*/ 139376 h 1936092"/>
              <a:gd name="connsiteX0" fmla="*/ 10398 w 2766349"/>
              <a:gd name="connsiteY0" fmla="*/ 451224 h 2247940"/>
              <a:gd name="connsiteX1" fmla="*/ 988966 w 2766349"/>
              <a:gd name="connsiteY1" fmla="*/ 322888 h 2247940"/>
              <a:gd name="connsiteX2" fmla="*/ 2673387 w 2766349"/>
              <a:gd name="connsiteY2" fmla="*/ 34129 h 2247940"/>
              <a:gd name="connsiteX3" fmla="*/ 2689429 w 2766349"/>
              <a:gd name="connsiteY3" fmla="*/ 1333540 h 2247940"/>
              <a:gd name="connsiteX4" fmla="*/ 1775029 w 2766349"/>
              <a:gd name="connsiteY4" fmla="*/ 2247940 h 2247940"/>
              <a:gd name="connsiteX5" fmla="*/ 251029 w 2766349"/>
              <a:gd name="connsiteY5" fmla="*/ 1878972 h 2247940"/>
              <a:gd name="connsiteX6" fmla="*/ 10398 w 2766349"/>
              <a:gd name="connsiteY6" fmla="*/ 451224 h 2247940"/>
              <a:gd name="connsiteX0" fmla="*/ 10398 w 2766349"/>
              <a:gd name="connsiteY0" fmla="*/ 655806 h 2452522"/>
              <a:gd name="connsiteX1" fmla="*/ 988966 w 2766349"/>
              <a:gd name="connsiteY1" fmla="*/ 527470 h 2452522"/>
              <a:gd name="connsiteX2" fmla="*/ 2240250 w 2766349"/>
              <a:gd name="connsiteY2" fmla="*/ 14123 h 2452522"/>
              <a:gd name="connsiteX3" fmla="*/ 2673387 w 2766349"/>
              <a:gd name="connsiteY3" fmla="*/ 238711 h 2452522"/>
              <a:gd name="connsiteX4" fmla="*/ 2689429 w 2766349"/>
              <a:gd name="connsiteY4" fmla="*/ 1538122 h 2452522"/>
              <a:gd name="connsiteX5" fmla="*/ 1775029 w 2766349"/>
              <a:gd name="connsiteY5" fmla="*/ 2452522 h 2452522"/>
              <a:gd name="connsiteX6" fmla="*/ 251029 w 2766349"/>
              <a:gd name="connsiteY6" fmla="*/ 2083554 h 2452522"/>
              <a:gd name="connsiteX7" fmla="*/ 10398 w 2766349"/>
              <a:gd name="connsiteY7" fmla="*/ 655806 h 2452522"/>
              <a:gd name="connsiteX0" fmla="*/ 10398 w 2766349"/>
              <a:gd name="connsiteY0" fmla="*/ 918919 h 2715635"/>
              <a:gd name="connsiteX1" fmla="*/ 988966 w 2766349"/>
              <a:gd name="connsiteY1" fmla="*/ 790583 h 2715635"/>
              <a:gd name="connsiteX2" fmla="*/ 2432756 w 2766349"/>
              <a:gd name="connsiteY2" fmla="*/ 4520 h 2715635"/>
              <a:gd name="connsiteX3" fmla="*/ 2673387 w 2766349"/>
              <a:gd name="connsiteY3" fmla="*/ 501824 h 2715635"/>
              <a:gd name="connsiteX4" fmla="*/ 2689429 w 2766349"/>
              <a:gd name="connsiteY4" fmla="*/ 1801235 h 2715635"/>
              <a:gd name="connsiteX5" fmla="*/ 1775029 w 2766349"/>
              <a:gd name="connsiteY5" fmla="*/ 2715635 h 2715635"/>
              <a:gd name="connsiteX6" fmla="*/ 251029 w 2766349"/>
              <a:gd name="connsiteY6" fmla="*/ 2346667 h 2715635"/>
              <a:gd name="connsiteX7" fmla="*/ 10398 w 2766349"/>
              <a:gd name="connsiteY7" fmla="*/ 918919 h 2715635"/>
              <a:gd name="connsiteX0" fmla="*/ 10398 w 3328151"/>
              <a:gd name="connsiteY0" fmla="*/ 921123 h 2717839"/>
              <a:gd name="connsiteX1" fmla="*/ 988966 w 3328151"/>
              <a:gd name="connsiteY1" fmla="*/ 792787 h 2717839"/>
              <a:gd name="connsiteX2" fmla="*/ 2432756 w 3328151"/>
              <a:gd name="connsiteY2" fmla="*/ 6724 h 2717839"/>
              <a:gd name="connsiteX3" fmla="*/ 3299030 w 3328151"/>
              <a:gd name="connsiteY3" fmla="*/ 375691 h 2717839"/>
              <a:gd name="connsiteX4" fmla="*/ 2689429 w 3328151"/>
              <a:gd name="connsiteY4" fmla="*/ 1803439 h 2717839"/>
              <a:gd name="connsiteX5" fmla="*/ 1775029 w 3328151"/>
              <a:gd name="connsiteY5" fmla="*/ 2717839 h 2717839"/>
              <a:gd name="connsiteX6" fmla="*/ 251029 w 3328151"/>
              <a:gd name="connsiteY6" fmla="*/ 2348871 h 2717839"/>
              <a:gd name="connsiteX7" fmla="*/ 10398 w 3328151"/>
              <a:gd name="connsiteY7" fmla="*/ 921123 h 2717839"/>
              <a:gd name="connsiteX0" fmla="*/ 10398 w 3324728"/>
              <a:gd name="connsiteY0" fmla="*/ 920365 h 2717081"/>
              <a:gd name="connsiteX1" fmla="*/ 988966 w 3324728"/>
              <a:gd name="connsiteY1" fmla="*/ 792029 h 2717081"/>
              <a:gd name="connsiteX2" fmla="*/ 2432756 w 3324728"/>
              <a:gd name="connsiteY2" fmla="*/ 5966 h 2717081"/>
              <a:gd name="connsiteX3" fmla="*/ 3299030 w 3324728"/>
              <a:gd name="connsiteY3" fmla="*/ 374933 h 2717081"/>
              <a:gd name="connsiteX4" fmla="*/ 3010272 w 3324728"/>
              <a:gd name="connsiteY4" fmla="*/ 856199 h 2717081"/>
              <a:gd name="connsiteX5" fmla="*/ 2689429 w 3324728"/>
              <a:gd name="connsiteY5" fmla="*/ 1802681 h 2717081"/>
              <a:gd name="connsiteX6" fmla="*/ 1775029 w 3324728"/>
              <a:gd name="connsiteY6" fmla="*/ 2717081 h 2717081"/>
              <a:gd name="connsiteX7" fmla="*/ 251029 w 3324728"/>
              <a:gd name="connsiteY7" fmla="*/ 2348113 h 2717081"/>
              <a:gd name="connsiteX8" fmla="*/ 10398 w 3324728"/>
              <a:gd name="connsiteY8" fmla="*/ 920365 h 2717081"/>
              <a:gd name="connsiteX0" fmla="*/ 10398 w 3324728"/>
              <a:gd name="connsiteY0" fmla="*/ 920365 h 2717081"/>
              <a:gd name="connsiteX1" fmla="*/ 988966 w 3324728"/>
              <a:gd name="connsiteY1" fmla="*/ 792029 h 2717081"/>
              <a:gd name="connsiteX2" fmla="*/ 2785683 w 3324728"/>
              <a:gd name="connsiteY2" fmla="*/ 5966 h 2717081"/>
              <a:gd name="connsiteX3" fmla="*/ 3299030 w 3324728"/>
              <a:gd name="connsiteY3" fmla="*/ 374933 h 2717081"/>
              <a:gd name="connsiteX4" fmla="*/ 3010272 w 3324728"/>
              <a:gd name="connsiteY4" fmla="*/ 856199 h 2717081"/>
              <a:gd name="connsiteX5" fmla="*/ 2689429 w 3324728"/>
              <a:gd name="connsiteY5" fmla="*/ 1802681 h 2717081"/>
              <a:gd name="connsiteX6" fmla="*/ 1775029 w 3324728"/>
              <a:gd name="connsiteY6" fmla="*/ 2717081 h 2717081"/>
              <a:gd name="connsiteX7" fmla="*/ 251029 w 3324728"/>
              <a:gd name="connsiteY7" fmla="*/ 2348113 h 2717081"/>
              <a:gd name="connsiteX8" fmla="*/ 10398 w 3324728"/>
              <a:gd name="connsiteY8" fmla="*/ 920365 h 2717081"/>
              <a:gd name="connsiteX0" fmla="*/ 10398 w 3062209"/>
              <a:gd name="connsiteY0" fmla="*/ 922695 h 2719411"/>
              <a:gd name="connsiteX1" fmla="*/ 988966 w 3062209"/>
              <a:gd name="connsiteY1" fmla="*/ 794359 h 2719411"/>
              <a:gd name="connsiteX2" fmla="*/ 2785683 w 3062209"/>
              <a:gd name="connsiteY2" fmla="*/ 8296 h 2719411"/>
              <a:gd name="connsiteX3" fmla="*/ 2989748 w 3062209"/>
              <a:gd name="connsiteY3" fmla="*/ 417604 h 2719411"/>
              <a:gd name="connsiteX4" fmla="*/ 3010272 w 3062209"/>
              <a:gd name="connsiteY4" fmla="*/ 858529 h 2719411"/>
              <a:gd name="connsiteX5" fmla="*/ 2689429 w 3062209"/>
              <a:gd name="connsiteY5" fmla="*/ 1805011 h 2719411"/>
              <a:gd name="connsiteX6" fmla="*/ 1775029 w 3062209"/>
              <a:gd name="connsiteY6" fmla="*/ 2719411 h 2719411"/>
              <a:gd name="connsiteX7" fmla="*/ 251029 w 3062209"/>
              <a:gd name="connsiteY7" fmla="*/ 2350443 h 2719411"/>
              <a:gd name="connsiteX8" fmla="*/ 10398 w 3062209"/>
              <a:gd name="connsiteY8" fmla="*/ 922695 h 2719411"/>
              <a:gd name="connsiteX0" fmla="*/ 10398 w 3272422"/>
              <a:gd name="connsiteY0" fmla="*/ 921744 h 2718460"/>
              <a:gd name="connsiteX1" fmla="*/ 988966 w 3272422"/>
              <a:gd name="connsiteY1" fmla="*/ 793408 h 2718460"/>
              <a:gd name="connsiteX2" fmla="*/ 2785683 w 3272422"/>
              <a:gd name="connsiteY2" fmla="*/ 7345 h 2718460"/>
              <a:gd name="connsiteX3" fmla="*/ 2989748 w 3272422"/>
              <a:gd name="connsiteY3" fmla="*/ 416653 h 2718460"/>
              <a:gd name="connsiteX4" fmla="*/ 3265766 w 3272422"/>
              <a:gd name="connsiteY4" fmla="*/ 696213 h 2718460"/>
              <a:gd name="connsiteX5" fmla="*/ 2689429 w 3272422"/>
              <a:gd name="connsiteY5" fmla="*/ 1804060 h 2718460"/>
              <a:gd name="connsiteX6" fmla="*/ 1775029 w 3272422"/>
              <a:gd name="connsiteY6" fmla="*/ 2718460 h 2718460"/>
              <a:gd name="connsiteX7" fmla="*/ 251029 w 3272422"/>
              <a:gd name="connsiteY7" fmla="*/ 2349492 h 2718460"/>
              <a:gd name="connsiteX8" fmla="*/ 10398 w 3272422"/>
              <a:gd name="connsiteY8" fmla="*/ 921744 h 2718460"/>
              <a:gd name="connsiteX0" fmla="*/ 10398 w 3271864"/>
              <a:gd name="connsiteY0" fmla="*/ 974797 h 2771513"/>
              <a:gd name="connsiteX1" fmla="*/ 988966 w 3271864"/>
              <a:gd name="connsiteY1" fmla="*/ 846461 h 2771513"/>
              <a:gd name="connsiteX2" fmla="*/ 2947048 w 3271864"/>
              <a:gd name="connsiteY2" fmla="*/ 6610 h 2771513"/>
              <a:gd name="connsiteX3" fmla="*/ 2989748 w 3271864"/>
              <a:gd name="connsiteY3" fmla="*/ 469706 h 2771513"/>
              <a:gd name="connsiteX4" fmla="*/ 3265766 w 3271864"/>
              <a:gd name="connsiteY4" fmla="*/ 749266 h 2771513"/>
              <a:gd name="connsiteX5" fmla="*/ 2689429 w 3271864"/>
              <a:gd name="connsiteY5" fmla="*/ 1857113 h 2771513"/>
              <a:gd name="connsiteX6" fmla="*/ 1775029 w 3271864"/>
              <a:gd name="connsiteY6" fmla="*/ 2771513 h 2771513"/>
              <a:gd name="connsiteX7" fmla="*/ 251029 w 3271864"/>
              <a:gd name="connsiteY7" fmla="*/ 2402545 h 2771513"/>
              <a:gd name="connsiteX8" fmla="*/ 10398 w 3271864"/>
              <a:gd name="connsiteY8" fmla="*/ 974797 h 2771513"/>
              <a:gd name="connsiteX0" fmla="*/ 10398 w 3268514"/>
              <a:gd name="connsiteY0" fmla="*/ 971425 h 2768141"/>
              <a:gd name="connsiteX1" fmla="*/ 988966 w 3268514"/>
              <a:gd name="connsiteY1" fmla="*/ 843089 h 2768141"/>
              <a:gd name="connsiteX2" fmla="*/ 2947048 w 3268514"/>
              <a:gd name="connsiteY2" fmla="*/ 3238 h 2768141"/>
              <a:gd name="connsiteX3" fmla="*/ 2909065 w 3268514"/>
              <a:gd name="connsiteY3" fmla="*/ 560463 h 2768141"/>
              <a:gd name="connsiteX4" fmla="*/ 3265766 w 3268514"/>
              <a:gd name="connsiteY4" fmla="*/ 745894 h 2768141"/>
              <a:gd name="connsiteX5" fmla="*/ 2689429 w 3268514"/>
              <a:gd name="connsiteY5" fmla="*/ 1853741 h 2768141"/>
              <a:gd name="connsiteX6" fmla="*/ 1775029 w 3268514"/>
              <a:gd name="connsiteY6" fmla="*/ 2768141 h 2768141"/>
              <a:gd name="connsiteX7" fmla="*/ 251029 w 3268514"/>
              <a:gd name="connsiteY7" fmla="*/ 2399173 h 2768141"/>
              <a:gd name="connsiteX8" fmla="*/ 10398 w 3268514"/>
              <a:gd name="connsiteY8" fmla="*/ 971425 h 27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8514" h="2768141">
                <a:moveTo>
                  <a:pt x="10398" y="971425"/>
                </a:moveTo>
                <a:cubicBezTo>
                  <a:pt x="336587" y="768225"/>
                  <a:pt x="662777" y="885868"/>
                  <a:pt x="988966" y="843089"/>
                </a:cubicBezTo>
                <a:cubicBezTo>
                  <a:pt x="1301787" y="792289"/>
                  <a:pt x="2627032" y="50342"/>
                  <a:pt x="2947048" y="3238"/>
                </a:cubicBezTo>
                <a:cubicBezTo>
                  <a:pt x="3267064" y="-43866"/>
                  <a:pt x="2855945" y="436687"/>
                  <a:pt x="2909065" y="560463"/>
                </a:cubicBezTo>
                <a:cubicBezTo>
                  <a:pt x="2962185" y="684239"/>
                  <a:pt x="3302372" y="530348"/>
                  <a:pt x="3265766" y="745894"/>
                </a:cubicBezTo>
                <a:cubicBezTo>
                  <a:pt x="3229160" y="961440"/>
                  <a:pt x="2914018" y="1564984"/>
                  <a:pt x="2689429" y="1853741"/>
                </a:cubicBezTo>
                <a:cubicBezTo>
                  <a:pt x="2368587" y="2286878"/>
                  <a:pt x="2224207" y="2495426"/>
                  <a:pt x="1775029" y="2768141"/>
                </a:cubicBezTo>
                <a:cubicBezTo>
                  <a:pt x="1202860" y="2725363"/>
                  <a:pt x="742987" y="2634456"/>
                  <a:pt x="251029" y="2399173"/>
                </a:cubicBezTo>
                <a:cubicBezTo>
                  <a:pt x="10398" y="1891173"/>
                  <a:pt x="-21687" y="1479425"/>
                  <a:pt x="10398" y="971425"/>
                </a:cubicBezTo>
                <a:close/>
              </a:path>
            </a:pathLst>
          </a:cu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p:cNvSpPr/>
          <p:nvPr/>
        </p:nvSpPr>
        <p:spPr>
          <a:xfrm>
            <a:off x="1901952" y="4343400"/>
            <a:ext cx="1527048" cy="914400"/>
          </a:xfrm>
          <a:prstGeom prst="rect">
            <a:avLst/>
          </a:prstGeom>
          <a:solidFill>
            <a:srgbClr val="00B05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bg1"/>
                </a:solidFill>
              </a:rPr>
              <a:t>Current Condition</a:t>
            </a:r>
          </a:p>
        </p:txBody>
      </p:sp>
      <p:sp>
        <p:nvSpPr>
          <p:cNvPr id="5" name="Explosion 2 4"/>
          <p:cNvSpPr/>
          <p:nvPr/>
        </p:nvSpPr>
        <p:spPr>
          <a:xfrm>
            <a:off x="685800" y="342900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14" name="Explosion 2 13"/>
          <p:cNvSpPr/>
          <p:nvPr/>
        </p:nvSpPr>
        <p:spPr>
          <a:xfrm>
            <a:off x="1353553" y="312420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15" name="Explosion 2 14"/>
          <p:cNvSpPr/>
          <p:nvPr/>
        </p:nvSpPr>
        <p:spPr>
          <a:xfrm>
            <a:off x="1714500" y="358140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16" name="Explosion 2 15"/>
          <p:cNvSpPr/>
          <p:nvPr/>
        </p:nvSpPr>
        <p:spPr>
          <a:xfrm>
            <a:off x="2209800" y="3097117"/>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19" name="Explosion 2 18"/>
          <p:cNvSpPr/>
          <p:nvPr/>
        </p:nvSpPr>
        <p:spPr>
          <a:xfrm>
            <a:off x="2971800" y="2911963"/>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0" name="Explosion 2 19"/>
          <p:cNvSpPr/>
          <p:nvPr/>
        </p:nvSpPr>
        <p:spPr>
          <a:xfrm>
            <a:off x="685800" y="2568417"/>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2" name="Explosion 2 21"/>
          <p:cNvSpPr/>
          <p:nvPr/>
        </p:nvSpPr>
        <p:spPr>
          <a:xfrm>
            <a:off x="4259656" y="4270021"/>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3" name="Explosion 2 22"/>
          <p:cNvSpPr/>
          <p:nvPr/>
        </p:nvSpPr>
        <p:spPr>
          <a:xfrm>
            <a:off x="1699253" y="2288647"/>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4" name="Explosion 2 23"/>
          <p:cNvSpPr/>
          <p:nvPr/>
        </p:nvSpPr>
        <p:spPr>
          <a:xfrm>
            <a:off x="3824026" y="3605931"/>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5" name="Explosion 2 24"/>
          <p:cNvSpPr/>
          <p:nvPr/>
        </p:nvSpPr>
        <p:spPr>
          <a:xfrm>
            <a:off x="3233662" y="3535279"/>
            <a:ext cx="533400" cy="533400"/>
          </a:xfrm>
          <a:prstGeom prst="irregularSeal2">
            <a:avLst/>
          </a:prstGeom>
          <a:solidFill>
            <a:schemeClr val="bg1">
              <a:lumMod val="95000"/>
            </a:schemeClr>
          </a:solidFill>
          <a:ln w="317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6" name="Explosion 2 25"/>
          <p:cNvSpPr/>
          <p:nvPr/>
        </p:nvSpPr>
        <p:spPr>
          <a:xfrm>
            <a:off x="2849638" y="2253194"/>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1" name="Explosion 2 30"/>
          <p:cNvSpPr/>
          <p:nvPr/>
        </p:nvSpPr>
        <p:spPr>
          <a:xfrm>
            <a:off x="5029200" y="3536959"/>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2" name="Explosion 2 31"/>
          <p:cNvSpPr/>
          <p:nvPr/>
        </p:nvSpPr>
        <p:spPr>
          <a:xfrm>
            <a:off x="5102024" y="422910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4" name="Title 3"/>
          <p:cNvSpPr>
            <a:spLocks noGrp="1"/>
          </p:cNvSpPr>
          <p:nvPr>
            <p:ph type="title"/>
          </p:nvPr>
        </p:nvSpPr>
        <p:spPr>
          <a:xfrm>
            <a:off x="715332" y="838200"/>
            <a:ext cx="5533068" cy="762000"/>
          </a:xfrm>
        </p:spPr>
        <p:txBody>
          <a:bodyPr>
            <a:normAutofit/>
          </a:bodyPr>
          <a:lstStyle/>
          <a:p>
            <a:pPr algn="l"/>
            <a:r>
              <a:rPr lang="en-US" sz="3200" dirty="0"/>
              <a:t>General Flow of Improvement</a:t>
            </a:r>
          </a:p>
        </p:txBody>
      </p:sp>
      <p:sp>
        <p:nvSpPr>
          <p:cNvPr id="11" name="Rectangle 10"/>
          <p:cNvSpPr/>
          <p:nvPr/>
        </p:nvSpPr>
        <p:spPr>
          <a:xfrm>
            <a:off x="3505200" y="2667000"/>
            <a:ext cx="1524000" cy="914400"/>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bg1"/>
                </a:solidFill>
              </a:rPr>
              <a:t>Target Condition</a:t>
            </a:r>
          </a:p>
        </p:txBody>
      </p:sp>
      <p:sp>
        <p:nvSpPr>
          <p:cNvPr id="27" name="Title 6">
            <a:extLst>
              <a:ext uri="{FF2B5EF4-FFF2-40B4-BE49-F238E27FC236}">
                <a16:creationId xmlns:a16="http://schemas.microsoft.com/office/drawing/2014/main" id="{9C639F2A-3E77-0742-9537-BE32CB9CEA41}"/>
              </a:ext>
            </a:extLst>
          </p:cNvPr>
          <p:cNvSpPr txBox="1">
            <a:spLocks/>
          </p:cNvSpPr>
          <p:nvPr/>
        </p:nvSpPr>
        <p:spPr bwMode="auto">
          <a:xfrm>
            <a:off x="4572000" y="18288"/>
            <a:ext cx="223678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3800" b="1">
                <a:solidFill>
                  <a:schemeClr val="tx1"/>
                </a:solidFill>
                <a:latin typeface="+mj-lt"/>
                <a:ea typeface="+mj-ea"/>
                <a:cs typeface="+mj-cs"/>
              </a:defRPr>
            </a:lvl1pPr>
            <a:lvl2pPr algn="l" rtl="0" eaLnBrk="1" fontAlgn="base" hangingPunct="1">
              <a:spcBef>
                <a:spcPct val="0"/>
              </a:spcBef>
              <a:spcAft>
                <a:spcPct val="0"/>
              </a:spcAft>
              <a:defRPr kumimoji="1" sz="3800" b="1">
                <a:solidFill>
                  <a:schemeClr val="tx1"/>
                </a:solidFill>
                <a:latin typeface="Arial" charset="0"/>
              </a:defRPr>
            </a:lvl2pPr>
            <a:lvl3pPr algn="l" rtl="0" eaLnBrk="1" fontAlgn="base" hangingPunct="1">
              <a:spcBef>
                <a:spcPct val="0"/>
              </a:spcBef>
              <a:spcAft>
                <a:spcPct val="0"/>
              </a:spcAft>
              <a:defRPr kumimoji="1" sz="3800" b="1">
                <a:solidFill>
                  <a:schemeClr val="tx1"/>
                </a:solidFill>
                <a:latin typeface="Arial" charset="0"/>
              </a:defRPr>
            </a:lvl3pPr>
            <a:lvl4pPr algn="l" rtl="0" eaLnBrk="1" fontAlgn="base" hangingPunct="1">
              <a:spcBef>
                <a:spcPct val="0"/>
              </a:spcBef>
              <a:spcAft>
                <a:spcPct val="0"/>
              </a:spcAft>
              <a:defRPr kumimoji="1" sz="3800" b="1">
                <a:solidFill>
                  <a:schemeClr val="tx1"/>
                </a:solidFill>
                <a:latin typeface="Arial" charset="0"/>
              </a:defRPr>
            </a:lvl4pPr>
            <a:lvl5pPr algn="l" rtl="0" eaLnBrk="1" fontAlgn="base" hangingPunct="1">
              <a:spcBef>
                <a:spcPct val="0"/>
              </a:spcBef>
              <a:spcAft>
                <a:spcPct val="0"/>
              </a:spcAft>
              <a:defRPr kumimoji="1" sz="3800" b="1">
                <a:solidFill>
                  <a:schemeClr val="tx1"/>
                </a:solidFill>
                <a:latin typeface="Arial" charset="0"/>
              </a:defRPr>
            </a:lvl5pPr>
            <a:lvl6pPr marL="457200" algn="l" rtl="0" eaLnBrk="1" fontAlgn="base" hangingPunct="1">
              <a:spcBef>
                <a:spcPct val="0"/>
              </a:spcBef>
              <a:spcAft>
                <a:spcPct val="0"/>
              </a:spcAft>
              <a:defRPr kumimoji="1" sz="3800" b="1">
                <a:solidFill>
                  <a:schemeClr val="tx1"/>
                </a:solidFill>
                <a:latin typeface="Arial" charset="0"/>
              </a:defRPr>
            </a:lvl6pPr>
            <a:lvl7pPr marL="914400" algn="l" rtl="0" eaLnBrk="1" fontAlgn="base" hangingPunct="1">
              <a:spcBef>
                <a:spcPct val="0"/>
              </a:spcBef>
              <a:spcAft>
                <a:spcPct val="0"/>
              </a:spcAft>
              <a:defRPr kumimoji="1" sz="3800" b="1">
                <a:solidFill>
                  <a:schemeClr val="tx1"/>
                </a:solidFill>
                <a:latin typeface="Arial" charset="0"/>
              </a:defRPr>
            </a:lvl7pPr>
            <a:lvl8pPr marL="1371600" algn="l" rtl="0" eaLnBrk="1" fontAlgn="base" hangingPunct="1">
              <a:spcBef>
                <a:spcPct val="0"/>
              </a:spcBef>
              <a:spcAft>
                <a:spcPct val="0"/>
              </a:spcAft>
              <a:defRPr kumimoji="1" sz="3800" b="1">
                <a:solidFill>
                  <a:schemeClr val="tx1"/>
                </a:solidFill>
                <a:latin typeface="Arial" charset="0"/>
              </a:defRPr>
            </a:lvl8pPr>
            <a:lvl9pPr marL="1828800" algn="l" rtl="0" eaLnBrk="1" fontAlgn="base" hangingPunct="1">
              <a:spcBef>
                <a:spcPct val="0"/>
              </a:spcBef>
              <a:spcAft>
                <a:spcPct val="0"/>
              </a:spcAft>
              <a:defRPr kumimoji="1" sz="3800" b="1">
                <a:solidFill>
                  <a:schemeClr val="tx1"/>
                </a:solidFill>
                <a:latin typeface="Arial" charset="0"/>
              </a:defRPr>
            </a:lvl9pPr>
          </a:lstStyle>
          <a:p>
            <a:pPr defTabSz="914400"/>
            <a:r>
              <a:rPr lang="en-US" sz="1200" b="0" kern="0" dirty="0">
                <a:solidFill>
                  <a:schemeClr val="bg1"/>
                </a:solidFill>
              </a:rPr>
              <a:t>Kata Movement</a:t>
            </a:r>
          </a:p>
        </p:txBody>
      </p:sp>
      <p:sp>
        <p:nvSpPr>
          <p:cNvPr id="28" name="Oval 27">
            <a:extLst>
              <a:ext uri="{FF2B5EF4-FFF2-40B4-BE49-F238E27FC236}">
                <a16:creationId xmlns:a16="http://schemas.microsoft.com/office/drawing/2014/main" id="{2DDDE8BB-A233-CC43-8053-B99F8DAB7900}"/>
              </a:ext>
            </a:extLst>
          </p:cNvPr>
          <p:cNvSpPr>
            <a:spLocks noChangeAspect="1"/>
          </p:cNvSpPr>
          <p:nvPr/>
        </p:nvSpPr>
        <p:spPr bwMode="auto">
          <a:xfrm>
            <a:off x="365760" y="6583680"/>
            <a:ext cx="91440" cy="9144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05321321"/>
      </p:ext>
    </p:extLst>
  </p:cSld>
  <p:clrMapOvr>
    <a:masterClrMapping/>
  </p:clrMapOvr>
  <mc:AlternateContent xmlns:mc="http://schemas.openxmlformats.org/markup-compatibility/2006">
    <mc:Choice xmlns:p14="http://schemas.microsoft.com/office/powerpoint/2010/main" Requires="p14">
      <p:transition spd="med" p14:dur="700" advClick="0" advTm="1000">
        <p:fade/>
      </p:transition>
    </mc:Choice>
    <mc:Fallback>
      <p:transition spd="med" advClick="0" advTm="1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Explosion 2 20"/>
          <p:cNvSpPr/>
          <p:nvPr/>
        </p:nvSpPr>
        <p:spPr>
          <a:xfrm>
            <a:off x="2849638" y="5516653"/>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5" name="Freeform 34"/>
          <p:cNvSpPr/>
          <p:nvPr/>
        </p:nvSpPr>
        <p:spPr>
          <a:xfrm>
            <a:off x="830161" y="762000"/>
            <a:ext cx="7475639" cy="5422233"/>
          </a:xfrm>
          <a:custGeom>
            <a:avLst/>
            <a:gdLst>
              <a:gd name="connsiteX0" fmla="*/ 0 w 7395410"/>
              <a:gd name="connsiteY0" fmla="*/ 2646948 h 5390148"/>
              <a:gd name="connsiteX1" fmla="*/ 5566610 w 7395410"/>
              <a:gd name="connsiteY1" fmla="*/ 545432 h 5390148"/>
              <a:gd name="connsiteX2" fmla="*/ 5342021 w 7395410"/>
              <a:gd name="connsiteY2" fmla="*/ 0 h 5390148"/>
              <a:gd name="connsiteX3" fmla="*/ 7395410 w 7395410"/>
              <a:gd name="connsiteY3" fmla="*/ 561474 h 5390148"/>
              <a:gd name="connsiteX4" fmla="*/ 6930189 w 7395410"/>
              <a:gd name="connsiteY4" fmla="*/ 2101516 h 5390148"/>
              <a:gd name="connsiteX5" fmla="*/ 6593305 w 7395410"/>
              <a:gd name="connsiteY5" fmla="*/ 1475874 h 5390148"/>
              <a:gd name="connsiteX6" fmla="*/ 1812758 w 7395410"/>
              <a:gd name="connsiteY6" fmla="*/ 5390148 h 5390148"/>
              <a:gd name="connsiteX0" fmla="*/ 0 w 7395410"/>
              <a:gd name="connsiteY0" fmla="*/ 2646948 h 5390148"/>
              <a:gd name="connsiteX1" fmla="*/ 5566610 w 7395410"/>
              <a:gd name="connsiteY1" fmla="*/ 545432 h 5390148"/>
              <a:gd name="connsiteX2" fmla="*/ 5342021 w 7395410"/>
              <a:gd name="connsiteY2" fmla="*/ 0 h 5390148"/>
              <a:gd name="connsiteX3" fmla="*/ 7395410 w 7395410"/>
              <a:gd name="connsiteY3" fmla="*/ 561474 h 5390148"/>
              <a:gd name="connsiteX4" fmla="*/ 6930189 w 7395410"/>
              <a:gd name="connsiteY4" fmla="*/ 2101516 h 5390148"/>
              <a:gd name="connsiteX5" fmla="*/ 6448926 w 7395410"/>
              <a:gd name="connsiteY5" fmla="*/ 1604211 h 5390148"/>
              <a:gd name="connsiteX6" fmla="*/ 1812758 w 7395410"/>
              <a:gd name="connsiteY6" fmla="*/ 5390148 h 5390148"/>
              <a:gd name="connsiteX0" fmla="*/ 0 w 7395410"/>
              <a:gd name="connsiteY0" fmla="*/ 2646948 h 5390148"/>
              <a:gd name="connsiteX1" fmla="*/ 5566610 w 7395410"/>
              <a:gd name="connsiteY1" fmla="*/ 545432 h 5390148"/>
              <a:gd name="connsiteX2" fmla="*/ 5342021 w 7395410"/>
              <a:gd name="connsiteY2" fmla="*/ 0 h 5390148"/>
              <a:gd name="connsiteX3" fmla="*/ 7395410 w 7395410"/>
              <a:gd name="connsiteY3" fmla="*/ 561474 h 5390148"/>
              <a:gd name="connsiteX4" fmla="*/ 6946232 w 7395410"/>
              <a:gd name="connsiteY4" fmla="*/ 1957137 h 5390148"/>
              <a:gd name="connsiteX5" fmla="*/ 6448926 w 7395410"/>
              <a:gd name="connsiteY5" fmla="*/ 1604211 h 5390148"/>
              <a:gd name="connsiteX6" fmla="*/ 1812758 w 7395410"/>
              <a:gd name="connsiteY6" fmla="*/ 5390148 h 5390148"/>
              <a:gd name="connsiteX0" fmla="*/ 32084 w 7427494"/>
              <a:gd name="connsiteY0" fmla="*/ 2646948 h 5390148"/>
              <a:gd name="connsiteX1" fmla="*/ 0 w 7427494"/>
              <a:gd name="connsiteY1" fmla="*/ 2630905 h 5390148"/>
              <a:gd name="connsiteX2" fmla="*/ 5598694 w 7427494"/>
              <a:gd name="connsiteY2" fmla="*/ 545432 h 5390148"/>
              <a:gd name="connsiteX3" fmla="*/ 5374105 w 7427494"/>
              <a:gd name="connsiteY3" fmla="*/ 0 h 5390148"/>
              <a:gd name="connsiteX4" fmla="*/ 7427494 w 7427494"/>
              <a:gd name="connsiteY4" fmla="*/ 561474 h 5390148"/>
              <a:gd name="connsiteX5" fmla="*/ 6978316 w 7427494"/>
              <a:gd name="connsiteY5" fmla="*/ 1957137 h 5390148"/>
              <a:gd name="connsiteX6" fmla="*/ 6481010 w 7427494"/>
              <a:gd name="connsiteY6" fmla="*/ 1604211 h 5390148"/>
              <a:gd name="connsiteX7" fmla="*/ 1844842 w 7427494"/>
              <a:gd name="connsiteY7" fmla="*/ 5390148 h 5390148"/>
              <a:gd name="connsiteX0" fmla="*/ 32084 w 7427494"/>
              <a:gd name="connsiteY0" fmla="*/ 2646948 h 5390148"/>
              <a:gd name="connsiteX1" fmla="*/ 0 w 7427494"/>
              <a:gd name="connsiteY1" fmla="*/ 2310063 h 5390148"/>
              <a:gd name="connsiteX2" fmla="*/ 5598694 w 7427494"/>
              <a:gd name="connsiteY2" fmla="*/ 545432 h 5390148"/>
              <a:gd name="connsiteX3" fmla="*/ 5374105 w 7427494"/>
              <a:gd name="connsiteY3" fmla="*/ 0 h 5390148"/>
              <a:gd name="connsiteX4" fmla="*/ 7427494 w 7427494"/>
              <a:gd name="connsiteY4" fmla="*/ 561474 h 5390148"/>
              <a:gd name="connsiteX5" fmla="*/ 6978316 w 7427494"/>
              <a:gd name="connsiteY5" fmla="*/ 1957137 h 5390148"/>
              <a:gd name="connsiteX6" fmla="*/ 6481010 w 7427494"/>
              <a:gd name="connsiteY6" fmla="*/ 1604211 h 5390148"/>
              <a:gd name="connsiteX7" fmla="*/ 1844842 w 7427494"/>
              <a:gd name="connsiteY7" fmla="*/ 5390148 h 5390148"/>
              <a:gd name="connsiteX0" fmla="*/ 0 w 7475621"/>
              <a:gd name="connsiteY0" fmla="*/ 5422233 h 5422233"/>
              <a:gd name="connsiteX1" fmla="*/ 48127 w 7475621"/>
              <a:gd name="connsiteY1" fmla="*/ 2310063 h 5422233"/>
              <a:gd name="connsiteX2" fmla="*/ 5646821 w 7475621"/>
              <a:gd name="connsiteY2" fmla="*/ 545432 h 5422233"/>
              <a:gd name="connsiteX3" fmla="*/ 5422232 w 7475621"/>
              <a:gd name="connsiteY3" fmla="*/ 0 h 5422233"/>
              <a:gd name="connsiteX4" fmla="*/ 7475621 w 7475621"/>
              <a:gd name="connsiteY4" fmla="*/ 561474 h 5422233"/>
              <a:gd name="connsiteX5" fmla="*/ 7026443 w 7475621"/>
              <a:gd name="connsiteY5" fmla="*/ 1957137 h 5422233"/>
              <a:gd name="connsiteX6" fmla="*/ 6529137 w 7475621"/>
              <a:gd name="connsiteY6" fmla="*/ 1604211 h 5422233"/>
              <a:gd name="connsiteX7" fmla="*/ 1892969 w 7475621"/>
              <a:gd name="connsiteY7" fmla="*/ 5390148 h 5422233"/>
              <a:gd name="connsiteX0" fmla="*/ 0 w 7539789"/>
              <a:gd name="connsiteY0" fmla="*/ 5438275 h 5438275"/>
              <a:gd name="connsiteX1" fmla="*/ 112295 w 7539789"/>
              <a:gd name="connsiteY1" fmla="*/ 2310063 h 5438275"/>
              <a:gd name="connsiteX2" fmla="*/ 5710989 w 7539789"/>
              <a:gd name="connsiteY2" fmla="*/ 545432 h 5438275"/>
              <a:gd name="connsiteX3" fmla="*/ 5486400 w 7539789"/>
              <a:gd name="connsiteY3" fmla="*/ 0 h 5438275"/>
              <a:gd name="connsiteX4" fmla="*/ 7539789 w 7539789"/>
              <a:gd name="connsiteY4" fmla="*/ 561474 h 5438275"/>
              <a:gd name="connsiteX5" fmla="*/ 7090611 w 7539789"/>
              <a:gd name="connsiteY5" fmla="*/ 1957137 h 5438275"/>
              <a:gd name="connsiteX6" fmla="*/ 6593305 w 7539789"/>
              <a:gd name="connsiteY6" fmla="*/ 1604211 h 5438275"/>
              <a:gd name="connsiteX7" fmla="*/ 1957137 w 7539789"/>
              <a:gd name="connsiteY7" fmla="*/ 5390148 h 5438275"/>
              <a:gd name="connsiteX0" fmla="*/ 272716 w 7812505"/>
              <a:gd name="connsiteY0" fmla="*/ 5438275 h 5438275"/>
              <a:gd name="connsiteX1" fmla="*/ 0 w 7812505"/>
              <a:gd name="connsiteY1" fmla="*/ 2277979 h 5438275"/>
              <a:gd name="connsiteX2" fmla="*/ 5983705 w 7812505"/>
              <a:gd name="connsiteY2" fmla="*/ 545432 h 5438275"/>
              <a:gd name="connsiteX3" fmla="*/ 5759116 w 7812505"/>
              <a:gd name="connsiteY3" fmla="*/ 0 h 5438275"/>
              <a:gd name="connsiteX4" fmla="*/ 7812505 w 7812505"/>
              <a:gd name="connsiteY4" fmla="*/ 561474 h 5438275"/>
              <a:gd name="connsiteX5" fmla="*/ 7363327 w 7812505"/>
              <a:gd name="connsiteY5" fmla="*/ 1957137 h 5438275"/>
              <a:gd name="connsiteX6" fmla="*/ 6866021 w 7812505"/>
              <a:gd name="connsiteY6" fmla="*/ 1604211 h 5438275"/>
              <a:gd name="connsiteX7" fmla="*/ 2229853 w 7812505"/>
              <a:gd name="connsiteY7" fmla="*/ 5390148 h 5438275"/>
              <a:gd name="connsiteX0" fmla="*/ 0 w 7844589"/>
              <a:gd name="connsiteY0" fmla="*/ 5743075 h 5743075"/>
              <a:gd name="connsiteX1" fmla="*/ 32084 w 7844589"/>
              <a:gd name="connsiteY1" fmla="*/ 2277979 h 5743075"/>
              <a:gd name="connsiteX2" fmla="*/ 6015789 w 7844589"/>
              <a:gd name="connsiteY2" fmla="*/ 545432 h 5743075"/>
              <a:gd name="connsiteX3" fmla="*/ 5791200 w 7844589"/>
              <a:gd name="connsiteY3" fmla="*/ 0 h 5743075"/>
              <a:gd name="connsiteX4" fmla="*/ 7844589 w 7844589"/>
              <a:gd name="connsiteY4" fmla="*/ 561474 h 5743075"/>
              <a:gd name="connsiteX5" fmla="*/ 7395411 w 7844589"/>
              <a:gd name="connsiteY5" fmla="*/ 1957137 h 5743075"/>
              <a:gd name="connsiteX6" fmla="*/ 6898105 w 7844589"/>
              <a:gd name="connsiteY6" fmla="*/ 1604211 h 5743075"/>
              <a:gd name="connsiteX7" fmla="*/ 2261937 w 7844589"/>
              <a:gd name="connsiteY7" fmla="*/ 5390148 h 5743075"/>
              <a:gd name="connsiteX0" fmla="*/ 0 w 7844589"/>
              <a:gd name="connsiteY0" fmla="*/ 5743075 h 5743075"/>
              <a:gd name="connsiteX1" fmla="*/ 32084 w 7844589"/>
              <a:gd name="connsiteY1" fmla="*/ 2277979 h 5743075"/>
              <a:gd name="connsiteX2" fmla="*/ 6015789 w 7844589"/>
              <a:gd name="connsiteY2" fmla="*/ 545432 h 5743075"/>
              <a:gd name="connsiteX3" fmla="*/ 5791200 w 7844589"/>
              <a:gd name="connsiteY3" fmla="*/ 0 h 5743075"/>
              <a:gd name="connsiteX4" fmla="*/ 7844589 w 7844589"/>
              <a:gd name="connsiteY4" fmla="*/ 561474 h 5743075"/>
              <a:gd name="connsiteX5" fmla="*/ 7395411 w 7844589"/>
              <a:gd name="connsiteY5" fmla="*/ 1957137 h 5743075"/>
              <a:gd name="connsiteX6" fmla="*/ 6898105 w 7844589"/>
              <a:gd name="connsiteY6" fmla="*/ 1604211 h 5743075"/>
              <a:gd name="connsiteX7" fmla="*/ 2069431 w 7844589"/>
              <a:gd name="connsiteY7" fmla="*/ 5727033 h 5743075"/>
              <a:gd name="connsiteX0" fmla="*/ 705853 w 7812505"/>
              <a:gd name="connsiteY0" fmla="*/ 4652212 h 5727033"/>
              <a:gd name="connsiteX1" fmla="*/ 0 w 7812505"/>
              <a:gd name="connsiteY1" fmla="*/ 2277979 h 5727033"/>
              <a:gd name="connsiteX2" fmla="*/ 5983705 w 7812505"/>
              <a:gd name="connsiteY2" fmla="*/ 545432 h 5727033"/>
              <a:gd name="connsiteX3" fmla="*/ 5759116 w 7812505"/>
              <a:gd name="connsiteY3" fmla="*/ 0 h 5727033"/>
              <a:gd name="connsiteX4" fmla="*/ 7812505 w 7812505"/>
              <a:gd name="connsiteY4" fmla="*/ 561474 h 5727033"/>
              <a:gd name="connsiteX5" fmla="*/ 7363327 w 7812505"/>
              <a:gd name="connsiteY5" fmla="*/ 1957137 h 5727033"/>
              <a:gd name="connsiteX6" fmla="*/ 6866021 w 7812505"/>
              <a:gd name="connsiteY6" fmla="*/ 1604211 h 5727033"/>
              <a:gd name="connsiteX7" fmla="*/ 2037347 w 7812505"/>
              <a:gd name="connsiteY7" fmla="*/ 5727033 h 5727033"/>
              <a:gd name="connsiteX0" fmla="*/ 705853 w 7812505"/>
              <a:gd name="connsiteY0" fmla="*/ 4652212 h 5422233"/>
              <a:gd name="connsiteX1" fmla="*/ 0 w 7812505"/>
              <a:gd name="connsiteY1" fmla="*/ 2277979 h 5422233"/>
              <a:gd name="connsiteX2" fmla="*/ 5983705 w 7812505"/>
              <a:gd name="connsiteY2" fmla="*/ 545432 h 5422233"/>
              <a:gd name="connsiteX3" fmla="*/ 5759116 w 7812505"/>
              <a:gd name="connsiteY3" fmla="*/ 0 h 5422233"/>
              <a:gd name="connsiteX4" fmla="*/ 7812505 w 7812505"/>
              <a:gd name="connsiteY4" fmla="*/ 561474 h 5422233"/>
              <a:gd name="connsiteX5" fmla="*/ 7363327 w 7812505"/>
              <a:gd name="connsiteY5" fmla="*/ 1957137 h 5422233"/>
              <a:gd name="connsiteX6" fmla="*/ 6866021 w 7812505"/>
              <a:gd name="connsiteY6" fmla="*/ 1604211 h 5422233"/>
              <a:gd name="connsiteX7" fmla="*/ 2069432 w 7812505"/>
              <a:gd name="connsiteY7" fmla="*/ 5422233 h 5422233"/>
              <a:gd name="connsiteX0" fmla="*/ 368969 w 7475621"/>
              <a:gd name="connsiteY0" fmla="*/ 4652212 h 5422233"/>
              <a:gd name="connsiteX1" fmla="*/ 0 w 7475621"/>
              <a:gd name="connsiteY1" fmla="*/ 2213811 h 5422233"/>
              <a:gd name="connsiteX2" fmla="*/ 5646821 w 7475621"/>
              <a:gd name="connsiteY2" fmla="*/ 545432 h 5422233"/>
              <a:gd name="connsiteX3" fmla="*/ 5422232 w 7475621"/>
              <a:gd name="connsiteY3" fmla="*/ 0 h 5422233"/>
              <a:gd name="connsiteX4" fmla="*/ 7475621 w 7475621"/>
              <a:gd name="connsiteY4" fmla="*/ 561474 h 5422233"/>
              <a:gd name="connsiteX5" fmla="*/ 7026443 w 7475621"/>
              <a:gd name="connsiteY5" fmla="*/ 1957137 h 5422233"/>
              <a:gd name="connsiteX6" fmla="*/ 6529137 w 7475621"/>
              <a:gd name="connsiteY6" fmla="*/ 1604211 h 5422233"/>
              <a:gd name="connsiteX7" fmla="*/ 1732548 w 7475621"/>
              <a:gd name="connsiteY7" fmla="*/ 5422233 h 5422233"/>
              <a:gd name="connsiteX0" fmla="*/ 369052 w 7475704"/>
              <a:gd name="connsiteY0" fmla="*/ 4652212 h 5422233"/>
              <a:gd name="connsiteX1" fmla="*/ 83 w 7475704"/>
              <a:gd name="connsiteY1" fmla="*/ 2213811 h 5422233"/>
              <a:gd name="connsiteX2" fmla="*/ 5646904 w 7475704"/>
              <a:gd name="connsiteY2" fmla="*/ 545432 h 5422233"/>
              <a:gd name="connsiteX3" fmla="*/ 5422315 w 7475704"/>
              <a:gd name="connsiteY3" fmla="*/ 0 h 5422233"/>
              <a:gd name="connsiteX4" fmla="*/ 7475704 w 7475704"/>
              <a:gd name="connsiteY4" fmla="*/ 561474 h 5422233"/>
              <a:gd name="connsiteX5" fmla="*/ 7026526 w 7475704"/>
              <a:gd name="connsiteY5" fmla="*/ 1957137 h 5422233"/>
              <a:gd name="connsiteX6" fmla="*/ 6529220 w 7475704"/>
              <a:gd name="connsiteY6" fmla="*/ 1604211 h 5422233"/>
              <a:gd name="connsiteX7" fmla="*/ 1732631 w 7475704"/>
              <a:gd name="connsiteY7" fmla="*/ 5422233 h 5422233"/>
              <a:gd name="connsiteX0" fmla="*/ 369052 w 7475704"/>
              <a:gd name="connsiteY0" fmla="*/ 4652212 h 5422233"/>
              <a:gd name="connsiteX1" fmla="*/ 83 w 7475704"/>
              <a:gd name="connsiteY1" fmla="*/ 2213811 h 5422233"/>
              <a:gd name="connsiteX2" fmla="*/ 5646904 w 7475704"/>
              <a:gd name="connsiteY2" fmla="*/ 545432 h 5422233"/>
              <a:gd name="connsiteX3" fmla="*/ 5422315 w 7475704"/>
              <a:gd name="connsiteY3" fmla="*/ 0 h 5422233"/>
              <a:gd name="connsiteX4" fmla="*/ 7475704 w 7475704"/>
              <a:gd name="connsiteY4" fmla="*/ 561474 h 5422233"/>
              <a:gd name="connsiteX5" fmla="*/ 7026526 w 7475704"/>
              <a:gd name="connsiteY5" fmla="*/ 1957137 h 5422233"/>
              <a:gd name="connsiteX6" fmla="*/ 6529220 w 7475704"/>
              <a:gd name="connsiteY6" fmla="*/ 1604211 h 5422233"/>
              <a:gd name="connsiteX7" fmla="*/ 1732631 w 7475704"/>
              <a:gd name="connsiteY7" fmla="*/ 5422233 h 5422233"/>
              <a:gd name="connsiteX0" fmla="*/ 369052 w 7475704"/>
              <a:gd name="connsiteY0" fmla="*/ 4652212 h 5422233"/>
              <a:gd name="connsiteX1" fmla="*/ 83 w 7475704"/>
              <a:gd name="connsiteY1" fmla="*/ 2213811 h 5422233"/>
              <a:gd name="connsiteX2" fmla="*/ 5646904 w 7475704"/>
              <a:gd name="connsiteY2" fmla="*/ 545432 h 5422233"/>
              <a:gd name="connsiteX3" fmla="*/ 5422315 w 7475704"/>
              <a:gd name="connsiteY3" fmla="*/ 0 h 5422233"/>
              <a:gd name="connsiteX4" fmla="*/ 7475704 w 7475704"/>
              <a:gd name="connsiteY4" fmla="*/ 561474 h 5422233"/>
              <a:gd name="connsiteX5" fmla="*/ 7026526 w 7475704"/>
              <a:gd name="connsiteY5" fmla="*/ 1957137 h 5422233"/>
              <a:gd name="connsiteX6" fmla="*/ 6529220 w 7475704"/>
              <a:gd name="connsiteY6" fmla="*/ 1604211 h 5422233"/>
              <a:gd name="connsiteX7" fmla="*/ 1732631 w 7475704"/>
              <a:gd name="connsiteY7" fmla="*/ 5422233 h 5422233"/>
              <a:gd name="connsiteX0" fmla="*/ 368987 w 7475639"/>
              <a:gd name="connsiteY0" fmla="*/ 4652212 h 5422233"/>
              <a:gd name="connsiteX1" fmla="*/ 18 w 7475639"/>
              <a:gd name="connsiteY1" fmla="*/ 2213811 h 5422233"/>
              <a:gd name="connsiteX2" fmla="*/ 5646839 w 7475639"/>
              <a:gd name="connsiteY2" fmla="*/ 545432 h 5422233"/>
              <a:gd name="connsiteX3" fmla="*/ 5422250 w 7475639"/>
              <a:gd name="connsiteY3" fmla="*/ 0 h 5422233"/>
              <a:gd name="connsiteX4" fmla="*/ 7475639 w 7475639"/>
              <a:gd name="connsiteY4" fmla="*/ 561474 h 5422233"/>
              <a:gd name="connsiteX5" fmla="*/ 7026461 w 7475639"/>
              <a:gd name="connsiteY5" fmla="*/ 1957137 h 5422233"/>
              <a:gd name="connsiteX6" fmla="*/ 6529155 w 7475639"/>
              <a:gd name="connsiteY6" fmla="*/ 1604211 h 5422233"/>
              <a:gd name="connsiteX7" fmla="*/ 1732566 w 7475639"/>
              <a:gd name="connsiteY7" fmla="*/ 5422233 h 542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5639" h="5422233">
                <a:moveTo>
                  <a:pt x="368987" y="4652212"/>
                </a:moveTo>
                <a:cubicBezTo>
                  <a:pt x="1240607" y="5363412"/>
                  <a:pt x="-5329" y="4694990"/>
                  <a:pt x="18" y="2213811"/>
                </a:cubicBezTo>
                <a:cubicBezTo>
                  <a:pt x="3566713" y="1529348"/>
                  <a:pt x="3764565" y="1101558"/>
                  <a:pt x="5646839" y="545432"/>
                </a:cubicBezTo>
                <a:lnTo>
                  <a:pt x="5422250" y="0"/>
                </a:lnTo>
                <a:lnTo>
                  <a:pt x="7475639" y="561474"/>
                </a:lnTo>
                <a:lnTo>
                  <a:pt x="7026461" y="1957137"/>
                </a:lnTo>
                <a:lnTo>
                  <a:pt x="6529155" y="1604211"/>
                </a:lnTo>
                <a:cubicBezTo>
                  <a:pt x="4930292" y="2876885"/>
                  <a:pt x="2064103" y="4053307"/>
                  <a:pt x="1732566" y="5422233"/>
                </a:cubicBezTo>
              </a:path>
            </a:pathLst>
          </a:custGeom>
          <a:gradFill flip="none" rotWithShape="1">
            <a:gsLst>
              <a:gs pos="100000">
                <a:schemeClr val="accent5"/>
              </a:gs>
              <a:gs pos="0">
                <a:schemeClr val="accent5">
                  <a:lumMod val="40000"/>
                  <a:lumOff val="60000"/>
                  <a:alpha val="39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629400" y="1122947"/>
            <a:ext cx="1600200" cy="762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Understand the Direction</a:t>
            </a:r>
          </a:p>
        </p:txBody>
      </p:sp>
      <p:sp>
        <p:nvSpPr>
          <p:cNvPr id="2" name="Freeform 1"/>
          <p:cNvSpPr/>
          <p:nvPr/>
        </p:nvSpPr>
        <p:spPr>
          <a:xfrm>
            <a:off x="790072" y="3531319"/>
            <a:ext cx="3324728" cy="2717081"/>
          </a:xfrm>
          <a:custGeom>
            <a:avLst/>
            <a:gdLst>
              <a:gd name="connsiteX0" fmla="*/ 0 w 2679031"/>
              <a:gd name="connsiteY0" fmla="*/ 128336 h 1925052"/>
              <a:gd name="connsiteX1" fmla="*/ 978568 w 2679031"/>
              <a:gd name="connsiteY1" fmla="*/ 0 h 1925052"/>
              <a:gd name="connsiteX2" fmla="*/ 2454442 w 2679031"/>
              <a:gd name="connsiteY2" fmla="*/ 128336 h 1925052"/>
              <a:gd name="connsiteX3" fmla="*/ 2679031 w 2679031"/>
              <a:gd name="connsiteY3" fmla="*/ 1010652 h 1925052"/>
              <a:gd name="connsiteX4" fmla="*/ 1764631 w 2679031"/>
              <a:gd name="connsiteY4" fmla="*/ 1925052 h 1925052"/>
              <a:gd name="connsiteX5" fmla="*/ 240631 w 2679031"/>
              <a:gd name="connsiteY5" fmla="*/ 1556084 h 1925052"/>
              <a:gd name="connsiteX6" fmla="*/ 0 w 2679031"/>
              <a:gd name="connsiteY6" fmla="*/ 128336 h 1925052"/>
              <a:gd name="connsiteX0" fmla="*/ 0 w 2679031"/>
              <a:gd name="connsiteY0" fmla="*/ 131133 h 1927849"/>
              <a:gd name="connsiteX1" fmla="*/ 978568 w 2679031"/>
              <a:gd name="connsiteY1" fmla="*/ 2797 h 1927849"/>
              <a:gd name="connsiteX2" fmla="*/ 2454442 w 2679031"/>
              <a:gd name="connsiteY2" fmla="*/ 131133 h 1927849"/>
              <a:gd name="connsiteX3" fmla="*/ 2679031 w 2679031"/>
              <a:gd name="connsiteY3" fmla="*/ 1013449 h 1927849"/>
              <a:gd name="connsiteX4" fmla="*/ 1764631 w 2679031"/>
              <a:gd name="connsiteY4" fmla="*/ 1927849 h 1927849"/>
              <a:gd name="connsiteX5" fmla="*/ 240631 w 2679031"/>
              <a:gd name="connsiteY5" fmla="*/ 1558881 h 1927849"/>
              <a:gd name="connsiteX6" fmla="*/ 0 w 2679031"/>
              <a:gd name="connsiteY6" fmla="*/ 131133 h 1927849"/>
              <a:gd name="connsiteX0" fmla="*/ 0 w 2679031"/>
              <a:gd name="connsiteY0" fmla="*/ 139376 h 1936092"/>
              <a:gd name="connsiteX1" fmla="*/ 978568 w 2679031"/>
              <a:gd name="connsiteY1" fmla="*/ 11040 h 1936092"/>
              <a:gd name="connsiteX2" fmla="*/ 2454442 w 2679031"/>
              <a:gd name="connsiteY2" fmla="*/ 139376 h 1936092"/>
              <a:gd name="connsiteX3" fmla="*/ 2679031 w 2679031"/>
              <a:gd name="connsiteY3" fmla="*/ 1021692 h 1936092"/>
              <a:gd name="connsiteX4" fmla="*/ 1764631 w 2679031"/>
              <a:gd name="connsiteY4" fmla="*/ 1936092 h 1936092"/>
              <a:gd name="connsiteX5" fmla="*/ 240631 w 2679031"/>
              <a:gd name="connsiteY5" fmla="*/ 1567124 h 1936092"/>
              <a:gd name="connsiteX6" fmla="*/ 0 w 2679031"/>
              <a:gd name="connsiteY6" fmla="*/ 139376 h 1936092"/>
              <a:gd name="connsiteX0" fmla="*/ 0 w 2679031"/>
              <a:gd name="connsiteY0" fmla="*/ 139376 h 1936092"/>
              <a:gd name="connsiteX1" fmla="*/ 978568 w 2679031"/>
              <a:gd name="connsiteY1" fmla="*/ 11040 h 1936092"/>
              <a:gd name="connsiteX2" fmla="*/ 2454442 w 2679031"/>
              <a:gd name="connsiteY2" fmla="*/ 139376 h 1936092"/>
              <a:gd name="connsiteX3" fmla="*/ 2679031 w 2679031"/>
              <a:gd name="connsiteY3" fmla="*/ 1021692 h 1936092"/>
              <a:gd name="connsiteX4" fmla="*/ 1764631 w 2679031"/>
              <a:gd name="connsiteY4" fmla="*/ 1936092 h 1936092"/>
              <a:gd name="connsiteX5" fmla="*/ 240631 w 2679031"/>
              <a:gd name="connsiteY5" fmla="*/ 1567124 h 1936092"/>
              <a:gd name="connsiteX6" fmla="*/ 0 w 267903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10398 w 2693599"/>
              <a:gd name="connsiteY0" fmla="*/ 139376 h 1936092"/>
              <a:gd name="connsiteX1" fmla="*/ 988966 w 2693599"/>
              <a:gd name="connsiteY1" fmla="*/ 11040 h 1936092"/>
              <a:gd name="connsiteX2" fmla="*/ 2464840 w 2693599"/>
              <a:gd name="connsiteY2" fmla="*/ 139376 h 1936092"/>
              <a:gd name="connsiteX3" fmla="*/ 2689429 w 2693599"/>
              <a:gd name="connsiteY3" fmla="*/ 1021692 h 1936092"/>
              <a:gd name="connsiteX4" fmla="*/ 1775029 w 2693599"/>
              <a:gd name="connsiteY4" fmla="*/ 1936092 h 1936092"/>
              <a:gd name="connsiteX5" fmla="*/ 251029 w 2693599"/>
              <a:gd name="connsiteY5" fmla="*/ 1567124 h 1936092"/>
              <a:gd name="connsiteX6" fmla="*/ 10398 w 2693599"/>
              <a:gd name="connsiteY6" fmla="*/ 139376 h 1936092"/>
              <a:gd name="connsiteX0" fmla="*/ 10398 w 2766349"/>
              <a:gd name="connsiteY0" fmla="*/ 451224 h 2247940"/>
              <a:gd name="connsiteX1" fmla="*/ 988966 w 2766349"/>
              <a:gd name="connsiteY1" fmla="*/ 322888 h 2247940"/>
              <a:gd name="connsiteX2" fmla="*/ 2673387 w 2766349"/>
              <a:gd name="connsiteY2" fmla="*/ 34129 h 2247940"/>
              <a:gd name="connsiteX3" fmla="*/ 2689429 w 2766349"/>
              <a:gd name="connsiteY3" fmla="*/ 1333540 h 2247940"/>
              <a:gd name="connsiteX4" fmla="*/ 1775029 w 2766349"/>
              <a:gd name="connsiteY4" fmla="*/ 2247940 h 2247940"/>
              <a:gd name="connsiteX5" fmla="*/ 251029 w 2766349"/>
              <a:gd name="connsiteY5" fmla="*/ 1878972 h 2247940"/>
              <a:gd name="connsiteX6" fmla="*/ 10398 w 2766349"/>
              <a:gd name="connsiteY6" fmla="*/ 451224 h 2247940"/>
              <a:gd name="connsiteX0" fmla="*/ 10398 w 2766349"/>
              <a:gd name="connsiteY0" fmla="*/ 655806 h 2452522"/>
              <a:gd name="connsiteX1" fmla="*/ 988966 w 2766349"/>
              <a:gd name="connsiteY1" fmla="*/ 527470 h 2452522"/>
              <a:gd name="connsiteX2" fmla="*/ 2240250 w 2766349"/>
              <a:gd name="connsiteY2" fmla="*/ 14123 h 2452522"/>
              <a:gd name="connsiteX3" fmla="*/ 2673387 w 2766349"/>
              <a:gd name="connsiteY3" fmla="*/ 238711 h 2452522"/>
              <a:gd name="connsiteX4" fmla="*/ 2689429 w 2766349"/>
              <a:gd name="connsiteY4" fmla="*/ 1538122 h 2452522"/>
              <a:gd name="connsiteX5" fmla="*/ 1775029 w 2766349"/>
              <a:gd name="connsiteY5" fmla="*/ 2452522 h 2452522"/>
              <a:gd name="connsiteX6" fmla="*/ 251029 w 2766349"/>
              <a:gd name="connsiteY6" fmla="*/ 2083554 h 2452522"/>
              <a:gd name="connsiteX7" fmla="*/ 10398 w 2766349"/>
              <a:gd name="connsiteY7" fmla="*/ 655806 h 2452522"/>
              <a:gd name="connsiteX0" fmla="*/ 10398 w 2766349"/>
              <a:gd name="connsiteY0" fmla="*/ 918919 h 2715635"/>
              <a:gd name="connsiteX1" fmla="*/ 988966 w 2766349"/>
              <a:gd name="connsiteY1" fmla="*/ 790583 h 2715635"/>
              <a:gd name="connsiteX2" fmla="*/ 2432756 w 2766349"/>
              <a:gd name="connsiteY2" fmla="*/ 4520 h 2715635"/>
              <a:gd name="connsiteX3" fmla="*/ 2673387 w 2766349"/>
              <a:gd name="connsiteY3" fmla="*/ 501824 h 2715635"/>
              <a:gd name="connsiteX4" fmla="*/ 2689429 w 2766349"/>
              <a:gd name="connsiteY4" fmla="*/ 1801235 h 2715635"/>
              <a:gd name="connsiteX5" fmla="*/ 1775029 w 2766349"/>
              <a:gd name="connsiteY5" fmla="*/ 2715635 h 2715635"/>
              <a:gd name="connsiteX6" fmla="*/ 251029 w 2766349"/>
              <a:gd name="connsiteY6" fmla="*/ 2346667 h 2715635"/>
              <a:gd name="connsiteX7" fmla="*/ 10398 w 2766349"/>
              <a:gd name="connsiteY7" fmla="*/ 918919 h 2715635"/>
              <a:gd name="connsiteX0" fmla="*/ 10398 w 3328151"/>
              <a:gd name="connsiteY0" fmla="*/ 921123 h 2717839"/>
              <a:gd name="connsiteX1" fmla="*/ 988966 w 3328151"/>
              <a:gd name="connsiteY1" fmla="*/ 792787 h 2717839"/>
              <a:gd name="connsiteX2" fmla="*/ 2432756 w 3328151"/>
              <a:gd name="connsiteY2" fmla="*/ 6724 h 2717839"/>
              <a:gd name="connsiteX3" fmla="*/ 3299030 w 3328151"/>
              <a:gd name="connsiteY3" fmla="*/ 375691 h 2717839"/>
              <a:gd name="connsiteX4" fmla="*/ 2689429 w 3328151"/>
              <a:gd name="connsiteY4" fmla="*/ 1803439 h 2717839"/>
              <a:gd name="connsiteX5" fmla="*/ 1775029 w 3328151"/>
              <a:gd name="connsiteY5" fmla="*/ 2717839 h 2717839"/>
              <a:gd name="connsiteX6" fmla="*/ 251029 w 3328151"/>
              <a:gd name="connsiteY6" fmla="*/ 2348871 h 2717839"/>
              <a:gd name="connsiteX7" fmla="*/ 10398 w 3328151"/>
              <a:gd name="connsiteY7" fmla="*/ 921123 h 2717839"/>
              <a:gd name="connsiteX0" fmla="*/ 10398 w 3324728"/>
              <a:gd name="connsiteY0" fmla="*/ 920365 h 2717081"/>
              <a:gd name="connsiteX1" fmla="*/ 988966 w 3324728"/>
              <a:gd name="connsiteY1" fmla="*/ 792029 h 2717081"/>
              <a:gd name="connsiteX2" fmla="*/ 2432756 w 3324728"/>
              <a:gd name="connsiteY2" fmla="*/ 5966 h 2717081"/>
              <a:gd name="connsiteX3" fmla="*/ 3299030 w 3324728"/>
              <a:gd name="connsiteY3" fmla="*/ 374933 h 2717081"/>
              <a:gd name="connsiteX4" fmla="*/ 3010272 w 3324728"/>
              <a:gd name="connsiteY4" fmla="*/ 856199 h 2717081"/>
              <a:gd name="connsiteX5" fmla="*/ 2689429 w 3324728"/>
              <a:gd name="connsiteY5" fmla="*/ 1802681 h 2717081"/>
              <a:gd name="connsiteX6" fmla="*/ 1775029 w 3324728"/>
              <a:gd name="connsiteY6" fmla="*/ 2717081 h 2717081"/>
              <a:gd name="connsiteX7" fmla="*/ 251029 w 3324728"/>
              <a:gd name="connsiteY7" fmla="*/ 2348113 h 2717081"/>
              <a:gd name="connsiteX8" fmla="*/ 10398 w 3324728"/>
              <a:gd name="connsiteY8" fmla="*/ 920365 h 2717081"/>
              <a:gd name="connsiteX0" fmla="*/ 10398 w 3324728"/>
              <a:gd name="connsiteY0" fmla="*/ 920365 h 2717081"/>
              <a:gd name="connsiteX1" fmla="*/ 988966 w 3324728"/>
              <a:gd name="connsiteY1" fmla="*/ 792029 h 2717081"/>
              <a:gd name="connsiteX2" fmla="*/ 2785683 w 3324728"/>
              <a:gd name="connsiteY2" fmla="*/ 5966 h 2717081"/>
              <a:gd name="connsiteX3" fmla="*/ 3299030 w 3324728"/>
              <a:gd name="connsiteY3" fmla="*/ 374933 h 2717081"/>
              <a:gd name="connsiteX4" fmla="*/ 3010272 w 3324728"/>
              <a:gd name="connsiteY4" fmla="*/ 856199 h 2717081"/>
              <a:gd name="connsiteX5" fmla="*/ 2689429 w 3324728"/>
              <a:gd name="connsiteY5" fmla="*/ 1802681 h 2717081"/>
              <a:gd name="connsiteX6" fmla="*/ 1775029 w 3324728"/>
              <a:gd name="connsiteY6" fmla="*/ 2717081 h 2717081"/>
              <a:gd name="connsiteX7" fmla="*/ 251029 w 3324728"/>
              <a:gd name="connsiteY7" fmla="*/ 2348113 h 2717081"/>
              <a:gd name="connsiteX8" fmla="*/ 10398 w 3324728"/>
              <a:gd name="connsiteY8" fmla="*/ 920365 h 271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4728" h="2717081">
                <a:moveTo>
                  <a:pt x="10398" y="920365"/>
                </a:moveTo>
                <a:cubicBezTo>
                  <a:pt x="336587" y="717165"/>
                  <a:pt x="662777" y="834808"/>
                  <a:pt x="988966" y="792029"/>
                </a:cubicBezTo>
                <a:cubicBezTo>
                  <a:pt x="1301787" y="741229"/>
                  <a:pt x="2504946" y="54092"/>
                  <a:pt x="2785683" y="5966"/>
                </a:cubicBezTo>
                <a:cubicBezTo>
                  <a:pt x="3066420" y="-42160"/>
                  <a:pt x="3184062" y="211838"/>
                  <a:pt x="3299030" y="374933"/>
                </a:cubicBezTo>
                <a:cubicBezTo>
                  <a:pt x="3413998" y="538028"/>
                  <a:pt x="3111872" y="618241"/>
                  <a:pt x="3010272" y="856199"/>
                </a:cubicBezTo>
                <a:cubicBezTo>
                  <a:pt x="2908672" y="1094157"/>
                  <a:pt x="2914018" y="1513924"/>
                  <a:pt x="2689429" y="1802681"/>
                </a:cubicBezTo>
                <a:cubicBezTo>
                  <a:pt x="2368587" y="2235818"/>
                  <a:pt x="2224207" y="2444366"/>
                  <a:pt x="1775029" y="2717081"/>
                </a:cubicBezTo>
                <a:cubicBezTo>
                  <a:pt x="1202860" y="2674303"/>
                  <a:pt x="742987" y="2583396"/>
                  <a:pt x="251029" y="2348113"/>
                </a:cubicBezTo>
                <a:cubicBezTo>
                  <a:pt x="10398" y="1840113"/>
                  <a:pt x="-21687" y="1428365"/>
                  <a:pt x="10398" y="920365"/>
                </a:cubicBezTo>
                <a:close/>
              </a:path>
            </a:pathLst>
          </a:cu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p:cNvSpPr/>
          <p:nvPr/>
        </p:nvSpPr>
        <p:spPr>
          <a:xfrm>
            <a:off x="2054352" y="4267200"/>
            <a:ext cx="1527048" cy="914400"/>
          </a:xfrm>
          <a:prstGeom prst="rect">
            <a:avLst/>
          </a:prstGeom>
          <a:solidFill>
            <a:srgbClr val="00B05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bg1"/>
                </a:solidFill>
              </a:rPr>
              <a:t>Current Condition</a:t>
            </a:r>
          </a:p>
        </p:txBody>
      </p:sp>
      <p:sp>
        <p:nvSpPr>
          <p:cNvPr id="5" name="Explosion 2 4"/>
          <p:cNvSpPr/>
          <p:nvPr/>
        </p:nvSpPr>
        <p:spPr>
          <a:xfrm>
            <a:off x="685800" y="342900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14" name="Explosion 2 13"/>
          <p:cNvSpPr/>
          <p:nvPr/>
        </p:nvSpPr>
        <p:spPr>
          <a:xfrm>
            <a:off x="1353553" y="312420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15" name="Explosion 2 14"/>
          <p:cNvSpPr/>
          <p:nvPr/>
        </p:nvSpPr>
        <p:spPr>
          <a:xfrm>
            <a:off x="1714500" y="358140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16" name="Explosion 2 15"/>
          <p:cNvSpPr/>
          <p:nvPr/>
        </p:nvSpPr>
        <p:spPr>
          <a:xfrm>
            <a:off x="2209800" y="3097117"/>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19" name="Explosion 2 18"/>
          <p:cNvSpPr/>
          <p:nvPr/>
        </p:nvSpPr>
        <p:spPr>
          <a:xfrm>
            <a:off x="2971800" y="2911963"/>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0" name="Explosion 2 19"/>
          <p:cNvSpPr/>
          <p:nvPr/>
        </p:nvSpPr>
        <p:spPr>
          <a:xfrm>
            <a:off x="685800" y="2568417"/>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2" name="Explosion 2 21"/>
          <p:cNvSpPr/>
          <p:nvPr/>
        </p:nvSpPr>
        <p:spPr>
          <a:xfrm>
            <a:off x="4259656" y="4270021"/>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3" name="Explosion 2 22"/>
          <p:cNvSpPr/>
          <p:nvPr/>
        </p:nvSpPr>
        <p:spPr>
          <a:xfrm>
            <a:off x="1699253" y="2288647"/>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4" name="Explosion 2 23"/>
          <p:cNvSpPr/>
          <p:nvPr/>
        </p:nvSpPr>
        <p:spPr>
          <a:xfrm>
            <a:off x="3824026" y="3605931"/>
            <a:ext cx="533400" cy="533400"/>
          </a:xfrm>
          <a:prstGeom prst="irregularSeal2">
            <a:avLst/>
          </a:prstGeom>
          <a:solidFill>
            <a:schemeClr val="bg1">
              <a:lumMod val="95000"/>
            </a:schemeClr>
          </a:solidFill>
          <a:ln w="317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6" name="Explosion 2 25"/>
          <p:cNvSpPr/>
          <p:nvPr/>
        </p:nvSpPr>
        <p:spPr>
          <a:xfrm>
            <a:off x="2849638" y="2253194"/>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1" name="Explosion 2 30"/>
          <p:cNvSpPr/>
          <p:nvPr/>
        </p:nvSpPr>
        <p:spPr>
          <a:xfrm>
            <a:off x="5029200" y="3536959"/>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2" name="Explosion 2 31"/>
          <p:cNvSpPr/>
          <p:nvPr/>
        </p:nvSpPr>
        <p:spPr>
          <a:xfrm>
            <a:off x="5102024" y="422910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4" name="Title 3"/>
          <p:cNvSpPr>
            <a:spLocks noGrp="1"/>
          </p:cNvSpPr>
          <p:nvPr>
            <p:ph type="title"/>
          </p:nvPr>
        </p:nvSpPr>
        <p:spPr>
          <a:xfrm>
            <a:off x="715332" y="838200"/>
            <a:ext cx="5533068" cy="762000"/>
          </a:xfrm>
        </p:spPr>
        <p:txBody>
          <a:bodyPr>
            <a:normAutofit/>
          </a:bodyPr>
          <a:lstStyle/>
          <a:p>
            <a:pPr algn="l"/>
            <a:r>
              <a:rPr lang="en-US" sz="3200" dirty="0"/>
              <a:t>General Flow of Improvement</a:t>
            </a:r>
          </a:p>
        </p:txBody>
      </p:sp>
      <p:sp>
        <p:nvSpPr>
          <p:cNvPr id="11" name="Rectangle 10"/>
          <p:cNvSpPr/>
          <p:nvPr/>
        </p:nvSpPr>
        <p:spPr>
          <a:xfrm>
            <a:off x="3505200" y="2667000"/>
            <a:ext cx="1524000" cy="914400"/>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bg1"/>
                </a:solidFill>
              </a:rPr>
              <a:t>Target Condition</a:t>
            </a:r>
          </a:p>
        </p:txBody>
      </p:sp>
      <p:sp>
        <p:nvSpPr>
          <p:cNvPr id="25" name="Title 6">
            <a:extLst>
              <a:ext uri="{FF2B5EF4-FFF2-40B4-BE49-F238E27FC236}">
                <a16:creationId xmlns:a16="http://schemas.microsoft.com/office/drawing/2014/main" id="{E25F6B1C-66E1-834C-99AB-29BAB0FC7F53}"/>
              </a:ext>
            </a:extLst>
          </p:cNvPr>
          <p:cNvSpPr txBox="1">
            <a:spLocks/>
          </p:cNvSpPr>
          <p:nvPr/>
        </p:nvSpPr>
        <p:spPr bwMode="auto">
          <a:xfrm>
            <a:off x="4572000" y="18288"/>
            <a:ext cx="223678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3800" b="1">
                <a:solidFill>
                  <a:schemeClr val="tx1"/>
                </a:solidFill>
                <a:latin typeface="+mj-lt"/>
                <a:ea typeface="+mj-ea"/>
                <a:cs typeface="+mj-cs"/>
              </a:defRPr>
            </a:lvl1pPr>
            <a:lvl2pPr algn="l" rtl="0" eaLnBrk="1" fontAlgn="base" hangingPunct="1">
              <a:spcBef>
                <a:spcPct val="0"/>
              </a:spcBef>
              <a:spcAft>
                <a:spcPct val="0"/>
              </a:spcAft>
              <a:defRPr kumimoji="1" sz="3800" b="1">
                <a:solidFill>
                  <a:schemeClr val="tx1"/>
                </a:solidFill>
                <a:latin typeface="Arial" charset="0"/>
              </a:defRPr>
            </a:lvl2pPr>
            <a:lvl3pPr algn="l" rtl="0" eaLnBrk="1" fontAlgn="base" hangingPunct="1">
              <a:spcBef>
                <a:spcPct val="0"/>
              </a:spcBef>
              <a:spcAft>
                <a:spcPct val="0"/>
              </a:spcAft>
              <a:defRPr kumimoji="1" sz="3800" b="1">
                <a:solidFill>
                  <a:schemeClr val="tx1"/>
                </a:solidFill>
                <a:latin typeface="Arial" charset="0"/>
              </a:defRPr>
            </a:lvl3pPr>
            <a:lvl4pPr algn="l" rtl="0" eaLnBrk="1" fontAlgn="base" hangingPunct="1">
              <a:spcBef>
                <a:spcPct val="0"/>
              </a:spcBef>
              <a:spcAft>
                <a:spcPct val="0"/>
              </a:spcAft>
              <a:defRPr kumimoji="1" sz="3800" b="1">
                <a:solidFill>
                  <a:schemeClr val="tx1"/>
                </a:solidFill>
                <a:latin typeface="Arial" charset="0"/>
              </a:defRPr>
            </a:lvl4pPr>
            <a:lvl5pPr algn="l" rtl="0" eaLnBrk="1" fontAlgn="base" hangingPunct="1">
              <a:spcBef>
                <a:spcPct val="0"/>
              </a:spcBef>
              <a:spcAft>
                <a:spcPct val="0"/>
              </a:spcAft>
              <a:defRPr kumimoji="1" sz="3800" b="1">
                <a:solidFill>
                  <a:schemeClr val="tx1"/>
                </a:solidFill>
                <a:latin typeface="Arial" charset="0"/>
              </a:defRPr>
            </a:lvl5pPr>
            <a:lvl6pPr marL="457200" algn="l" rtl="0" eaLnBrk="1" fontAlgn="base" hangingPunct="1">
              <a:spcBef>
                <a:spcPct val="0"/>
              </a:spcBef>
              <a:spcAft>
                <a:spcPct val="0"/>
              </a:spcAft>
              <a:defRPr kumimoji="1" sz="3800" b="1">
                <a:solidFill>
                  <a:schemeClr val="tx1"/>
                </a:solidFill>
                <a:latin typeface="Arial" charset="0"/>
              </a:defRPr>
            </a:lvl6pPr>
            <a:lvl7pPr marL="914400" algn="l" rtl="0" eaLnBrk="1" fontAlgn="base" hangingPunct="1">
              <a:spcBef>
                <a:spcPct val="0"/>
              </a:spcBef>
              <a:spcAft>
                <a:spcPct val="0"/>
              </a:spcAft>
              <a:defRPr kumimoji="1" sz="3800" b="1">
                <a:solidFill>
                  <a:schemeClr val="tx1"/>
                </a:solidFill>
                <a:latin typeface="Arial" charset="0"/>
              </a:defRPr>
            </a:lvl7pPr>
            <a:lvl8pPr marL="1371600" algn="l" rtl="0" eaLnBrk="1" fontAlgn="base" hangingPunct="1">
              <a:spcBef>
                <a:spcPct val="0"/>
              </a:spcBef>
              <a:spcAft>
                <a:spcPct val="0"/>
              </a:spcAft>
              <a:defRPr kumimoji="1" sz="3800" b="1">
                <a:solidFill>
                  <a:schemeClr val="tx1"/>
                </a:solidFill>
                <a:latin typeface="Arial" charset="0"/>
              </a:defRPr>
            </a:lvl8pPr>
            <a:lvl9pPr marL="1828800" algn="l" rtl="0" eaLnBrk="1" fontAlgn="base" hangingPunct="1">
              <a:spcBef>
                <a:spcPct val="0"/>
              </a:spcBef>
              <a:spcAft>
                <a:spcPct val="0"/>
              </a:spcAft>
              <a:defRPr kumimoji="1" sz="3800" b="1">
                <a:solidFill>
                  <a:schemeClr val="tx1"/>
                </a:solidFill>
                <a:latin typeface="Arial" charset="0"/>
              </a:defRPr>
            </a:lvl9pPr>
          </a:lstStyle>
          <a:p>
            <a:pPr defTabSz="914400"/>
            <a:r>
              <a:rPr lang="en-US" sz="1200" b="0" kern="0" dirty="0">
                <a:solidFill>
                  <a:schemeClr val="bg1"/>
                </a:solidFill>
              </a:rPr>
              <a:t>Kata Movement</a:t>
            </a:r>
          </a:p>
        </p:txBody>
      </p:sp>
      <p:sp>
        <p:nvSpPr>
          <p:cNvPr id="27" name="Oval 26">
            <a:extLst>
              <a:ext uri="{FF2B5EF4-FFF2-40B4-BE49-F238E27FC236}">
                <a16:creationId xmlns:a16="http://schemas.microsoft.com/office/drawing/2014/main" id="{297EDA89-B53F-064C-A4EA-551C560A71C1}"/>
              </a:ext>
            </a:extLst>
          </p:cNvPr>
          <p:cNvSpPr>
            <a:spLocks noChangeAspect="1"/>
          </p:cNvSpPr>
          <p:nvPr/>
        </p:nvSpPr>
        <p:spPr bwMode="auto">
          <a:xfrm>
            <a:off x="365760" y="6583680"/>
            <a:ext cx="91440" cy="9144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752273235"/>
      </p:ext>
    </p:extLst>
  </p:cSld>
  <p:clrMapOvr>
    <a:masterClrMapping/>
  </p:clrMapOvr>
  <mc:AlternateContent xmlns:mc="http://schemas.openxmlformats.org/markup-compatibility/2006">
    <mc:Choice xmlns:p14="http://schemas.microsoft.com/office/powerpoint/2010/main" Requires="p14">
      <p:transition spd="med" p14:dur="700" advClick="0" advTm="1000">
        <p:fade/>
      </p:transition>
    </mc:Choice>
    <mc:Fallback>
      <p:transition spd="med" advClick="0" advTm="1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Explosion 2 20"/>
          <p:cNvSpPr/>
          <p:nvPr/>
        </p:nvSpPr>
        <p:spPr>
          <a:xfrm>
            <a:off x="2849638" y="5516653"/>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5" name="Freeform 34"/>
          <p:cNvSpPr/>
          <p:nvPr/>
        </p:nvSpPr>
        <p:spPr>
          <a:xfrm>
            <a:off x="830161" y="762000"/>
            <a:ext cx="7475639" cy="5422233"/>
          </a:xfrm>
          <a:custGeom>
            <a:avLst/>
            <a:gdLst>
              <a:gd name="connsiteX0" fmla="*/ 0 w 7395410"/>
              <a:gd name="connsiteY0" fmla="*/ 2646948 h 5390148"/>
              <a:gd name="connsiteX1" fmla="*/ 5566610 w 7395410"/>
              <a:gd name="connsiteY1" fmla="*/ 545432 h 5390148"/>
              <a:gd name="connsiteX2" fmla="*/ 5342021 w 7395410"/>
              <a:gd name="connsiteY2" fmla="*/ 0 h 5390148"/>
              <a:gd name="connsiteX3" fmla="*/ 7395410 w 7395410"/>
              <a:gd name="connsiteY3" fmla="*/ 561474 h 5390148"/>
              <a:gd name="connsiteX4" fmla="*/ 6930189 w 7395410"/>
              <a:gd name="connsiteY4" fmla="*/ 2101516 h 5390148"/>
              <a:gd name="connsiteX5" fmla="*/ 6593305 w 7395410"/>
              <a:gd name="connsiteY5" fmla="*/ 1475874 h 5390148"/>
              <a:gd name="connsiteX6" fmla="*/ 1812758 w 7395410"/>
              <a:gd name="connsiteY6" fmla="*/ 5390148 h 5390148"/>
              <a:gd name="connsiteX0" fmla="*/ 0 w 7395410"/>
              <a:gd name="connsiteY0" fmla="*/ 2646948 h 5390148"/>
              <a:gd name="connsiteX1" fmla="*/ 5566610 w 7395410"/>
              <a:gd name="connsiteY1" fmla="*/ 545432 h 5390148"/>
              <a:gd name="connsiteX2" fmla="*/ 5342021 w 7395410"/>
              <a:gd name="connsiteY2" fmla="*/ 0 h 5390148"/>
              <a:gd name="connsiteX3" fmla="*/ 7395410 w 7395410"/>
              <a:gd name="connsiteY3" fmla="*/ 561474 h 5390148"/>
              <a:gd name="connsiteX4" fmla="*/ 6930189 w 7395410"/>
              <a:gd name="connsiteY4" fmla="*/ 2101516 h 5390148"/>
              <a:gd name="connsiteX5" fmla="*/ 6448926 w 7395410"/>
              <a:gd name="connsiteY5" fmla="*/ 1604211 h 5390148"/>
              <a:gd name="connsiteX6" fmla="*/ 1812758 w 7395410"/>
              <a:gd name="connsiteY6" fmla="*/ 5390148 h 5390148"/>
              <a:gd name="connsiteX0" fmla="*/ 0 w 7395410"/>
              <a:gd name="connsiteY0" fmla="*/ 2646948 h 5390148"/>
              <a:gd name="connsiteX1" fmla="*/ 5566610 w 7395410"/>
              <a:gd name="connsiteY1" fmla="*/ 545432 h 5390148"/>
              <a:gd name="connsiteX2" fmla="*/ 5342021 w 7395410"/>
              <a:gd name="connsiteY2" fmla="*/ 0 h 5390148"/>
              <a:gd name="connsiteX3" fmla="*/ 7395410 w 7395410"/>
              <a:gd name="connsiteY3" fmla="*/ 561474 h 5390148"/>
              <a:gd name="connsiteX4" fmla="*/ 6946232 w 7395410"/>
              <a:gd name="connsiteY4" fmla="*/ 1957137 h 5390148"/>
              <a:gd name="connsiteX5" fmla="*/ 6448926 w 7395410"/>
              <a:gd name="connsiteY5" fmla="*/ 1604211 h 5390148"/>
              <a:gd name="connsiteX6" fmla="*/ 1812758 w 7395410"/>
              <a:gd name="connsiteY6" fmla="*/ 5390148 h 5390148"/>
              <a:gd name="connsiteX0" fmla="*/ 32084 w 7427494"/>
              <a:gd name="connsiteY0" fmla="*/ 2646948 h 5390148"/>
              <a:gd name="connsiteX1" fmla="*/ 0 w 7427494"/>
              <a:gd name="connsiteY1" fmla="*/ 2630905 h 5390148"/>
              <a:gd name="connsiteX2" fmla="*/ 5598694 w 7427494"/>
              <a:gd name="connsiteY2" fmla="*/ 545432 h 5390148"/>
              <a:gd name="connsiteX3" fmla="*/ 5374105 w 7427494"/>
              <a:gd name="connsiteY3" fmla="*/ 0 h 5390148"/>
              <a:gd name="connsiteX4" fmla="*/ 7427494 w 7427494"/>
              <a:gd name="connsiteY4" fmla="*/ 561474 h 5390148"/>
              <a:gd name="connsiteX5" fmla="*/ 6978316 w 7427494"/>
              <a:gd name="connsiteY5" fmla="*/ 1957137 h 5390148"/>
              <a:gd name="connsiteX6" fmla="*/ 6481010 w 7427494"/>
              <a:gd name="connsiteY6" fmla="*/ 1604211 h 5390148"/>
              <a:gd name="connsiteX7" fmla="*/ 1844842 w 7427494"/>
              <a:gd name="connsiteY7" fmla="*/ 5390148 h 5390148"/>
              <a:gd name="connsiteX0" fmla="*/ 32084 w 7427494"/>
              <a:gd name="connsiteY0" fmla="*/ 2646948 h 5390148"/>
              <a:gd name="connsiteX1" fmla="*/ 0 w 7427494"/>
              <a:gd name="connsiteY1" fmla="*/ 2310063 h 5390148"/>
              <a:gd name="connsiteX2" fmla="*/ 5598694 w 7427494"/>
              <a:gd name="connsiteY2" fmla="*/ 545432 h 5390148"/>
              <a:gd name="connsiteX3" fmla="*/ 5374105 w 7427494"/>
              <a:gd name="connsiteY3" fmla="*/ 0 h 5390148"/>
              <a:gd name="connsiteX4" fmla="*/ 7427494 w 7427494"/>
              <a:gd name="connsiteY4" fmla="*/ 561474 h 5390148"/>
              <a:gd name="connsiteX5" fmla="*/ 6978316 w 7427494"/>
              <a:gd name="connsiteY5" fmla="*/ 1957137 h 5390148"/>
              <a:gd name="connsiteX6" fmla="*/ 6481010 w 7427494"/>
              <a:gd name="connsiteY6" fmla="*/ 1604211 h 5390148"/>
              <a:gd name="connsiteX7" fmla="*/ 1844842 w 7427494"/>
              <a:gd name="connsiteY7" fmla="*/ 5390148 h 5390148"/>
              <a:gd name="connsiteX0" fmla="*/ 0 w 7475621"/>
              <a:gd name="connsiteY0" fmla="*/ 5422233 h 5422233"/>
              <a:gd name="connsiteX1" fmla="*/ 48127 w 7475621"/>
              <a:gd name="connsiteY1" fmla="*/ 2310063 h 5422233"/>
              <a:gd name="connsiteX2" fmla="*/ 5646821 w 7475621"/>
              <a:gd name="connsiteY2" fmla="*/ 545432 h 5422233"/>
              <a:gd name="connsiteX3" fmla="*/ 5422232 w 7475621"/>
              <a:gd name="connsiteY3" fmla="*/ 0 h 5422233"/>
              <a:gd name="connsiteX4" fmla="*/ 7475621 w 7475621"/>
              <a:gd name="connsiteY4" fmla="*/ 561474 h 5422233"/>
              <a:gd name="connsiteX5" fmla="*/ 7026443 w 7475621"/>
              <a:gd name="connsiteY5" fmla="*/ 1957137 h 5422233"/>
              <a:gd name="connsiteX6" fmla="*/ 6529137 w 7475621"/>
              <a:gd name="connsiteY6" fmla="*/ 1604211 h 5422233"/>
              <a:gd name="connsiteX7" fmla="*/ 1892969 w 7475621"/>
              <a:gd name="connsiteY7" fmla="*/ 5390148 h 5422233"/>
              <a:gd name="connsiteX0" fmla="*/ 0 w 7539789"/>
              <a:gd name="connsiteY0" fmla="*/ 5438275 h 5438275"/>
              <a:gd name="connsiteX1" fmla="*/ 112295 w 7539789"/>
              <a:gd name="connsiteY1" fmla="*/ 2310063 h 5438275"/>
              <a:gd name="connsiteX2" fmla="*/ 5710989 w 7539789"/>
              <a:gd name="connsiteY2" fmla="*/ 545432 h 5438275"/>
              <a:gd name="connsiteX3" fmla="*/ 5486400 w 7539789"/>
              <a:gd name="connsiteY3" fmla="*/ 0 h 5438275"/>
              <a:gd name="connsiteX4" fmla="*/ 7539789 w 7539789"/>
              <a:gd name="connsiteY4" fmla="*/ 561474 h 5438275"/>
              <a:gd name="connsiteX5" fmla="*/ 7090611 w 7539789"/>
              <a:gd name="connsiteY5" fmla="*/ 1957137 h 5438275"/>
              <a:gd name="connsiteX6" fmla="*/ 6593305 w 7539789"/>
              <a:gd name="connsiteY6" fmla="*/ 1604211 h 5438275"/>
              <a:gd name="connsiteX7" fmla="*/ 1957137 w 7539789"/>
              <a:gd name="connsiteY7" fmla="*/ 5390148 h 5438275"/>
              <a:gd name="connsiteX0" fmla="*/ 272716 w 7812505"/>
              <a:gd name="connsiteY0" fmla="*/ 5438275 h 5438275"/>
              <a:gd name="connsiteX1" fmla="*/ 0 w 7812505"/>
              <a:gd name="connsiteY1" fmla="*/ 2277979 h 5438275"/>
              <a:gd name="connsiteX2" fmla="*/ 5983705 w 7812505"/>
              <a:gd name="connsiteY2" fmla="*/ 545432 h 5438275"/>
              <a:gd name="connsiteX3" fmla="*/ 5759116 w 7812505"/>
              <a:gd name="connsiteY3" fmla="*/ 0 h 5438275"/>
              <a:gd name="connsiteX4" fmla="*/ 7812505 w 7812505"/>
              <a:gd name="connsiteY4" fmla="*/ 561474 h 5438275"/>
              <a:gd name="connsiteX5" fmla="*/ 7363327 w 7812505"/>
              <a:gd name="connsiteY5" fmla="*/ 1957137 h 5438275"/>
              <a:gd name="connsiteX6" fmla="*/ 6866021 w 7812505"/>
              <a:gd name="connsiteY6" fmla="*/ 1604211 h 5438275"/>
              <a:gd name="connsiteX7" fmla="*/ 2229853 w 7812505"/>
              <a:gd name="connsiteY7" fmla="*/ 5390148 h 5438275"/>
              <a:gd name="connsiteX0" fmla="*/ 0 w 7844589"/>
              <a:gd name="connsiteY0" fmla="*/ 5743075 h 5743075"/>
              <a:gd name="connsiteX1" fmla="*/ 32084 w 7844589"/>
              <a:gd name="connsiteY1" fmla="*/ 2277979 h 5743075"/>
              <a:gd name="connsiteX2" fmla="*/ 6015789 w 7844589"/>
              <a:gd name="connsiteY2" fmla="*/ 545432 h 5743075"/>
              <a:gd name="connsiteX3" fmla="*/ 5791200 w 7844589"/>
              <a:gd name="connsiteY3" fmla="*/ 0 h 5743075"/>
              <a:gd name="connsiteX4" fmla="*/ 7844589 w 7844589"/>
              <a:gd name="connsiteY4" fmla="*/ 561474 h 5743075"/>
              <a:gd name="connsiteX5" fmla="*/ 7395411 w 7844589"/>
              <a:gd name="connsiteY5" fmla="*/ 1957137 h 5743075"/>
              <a:gd name="connsiteX6" fmla="*/ 6898105 w 7844589"/>
              <a:gd name="connsiteY6" fmla="*/ 1604211 h 5743075"/>
              <a:gd name="connsiteX7" fmla="*/ 2261937 w 7844589"/>
              <a:gd name="connsiteY7" fmla="*/ 5390148 h 5743075"/>
              <a:gd name="connsiteX0" fmla="*/ 0 w 7844589"/>
              <a:gd name="connsiteY0" fmla="*/ 5743075 h 5743075"/>
              <a:gd name="connsiteX1" fmla="*/ 32084 w 7844589"/>
              <a:gd name="connsiteY1" fmla="*/ 2277979 h 5743075"/>
              <a:gd name="connsiteX2" fmla="*/ 6015789 w 7844589"/>
              <a:gd name="connsiteY2" fmla="*/ 545432 h 5743075"/>
              <a:gd name="connsiteX3" fmla="*/ 5791200 w 7844589"/>
              <a:gd name="connsiteY3" fmla="*/ 0 h 5743075"/>
              <a:gd name="connsiteX4" fmla="*/ 7844589 w 7844589"/>
              <a:gd name="connsiteY4" fmla="*/ 561474 h 5743075"/>
              <a:gd name="connsiteX5" fmla="*/ 7395411 w 7844589"/>
              <a:gd name="connsiteY5" fmla="*/ 1957137 h 5743075"/>
              <a:gd name="connsiteX6" fmla="*/ 6898105 w 7844589"/>
              <a:gd name="connsiteY6" fmla="*/ 1604211 h 5743075"/>
              <a:gd name="connsiteX7" fmla="*/ 2069431 w 7844589"/>
              <a:gd name="connsiteY7" fmla="*/ 5727033 h 5743075"/>
              <a:gd name="connsiteX0" fmla="*/ 705853 w 7812505"/>
              <a:gd name="connsiteY0" fmla="*/ 4652212 h 5727033"/>
              <a:gd name="connsiteX1" fmla="*/ 0 w 7812505"/>
              <a:gd name="connsiteY1" fmla="*/ 2277979 h 5727033"/>
              <a:gd name="connsiteX2" fmla="*/ 5983705 w 7812505"/>
              <a:gd name="connsiteY2" fmla="*/ 545432 h 5727033"/>
              <a:gd name="connsiteX3" fmla="*/ 5759116 w 7812505"/>
              <a:gd name="connsiteY3" fmla="*/ 0 h 5727033"/>
              <a:gd name="connsiteX4" fmla="*/ 7812505 w 7812505"/>
              <a:gd name="connsiteY4" fmla="*/ 561474 h 5727033"/>
              <a:gd name="connsiteX5" fmla="*/ 7363327 w 7812505"/>
              <a:gd name="connsiteY5" fmla="*/ 1957137 h 5727033"/>
              <a:gd name="connsiteX6" fmla="*/ 6866021 w 7812505"/>
              <a:gd name="connsiteY6" fmla="*/ 1604211 h 5727033"/>
              <a:gd name="connsiteX7" fmla="*/ 2037347 w 7812505"/>
              <a:gd name="connsiteY7" fmla="*/ 5727033 h 5727033"/>
              <a:gd name="connsiteX0" fmla="*/ 705853 w 7812505"/>
              <a:gd name="connsiteY0" fmla="*/ 4652212 h 5422233"/>
              <a:gd name="connsiteX1" fmla="*/ 0 w 7812505"/>
              <a:gd name="connsiteY1" fmla="*/ 2277979 h 5422233"/>
              <a:gd name="connsiteX2" fmla="*/ 5983705 w 7812505"/>
              <a:gd name="connsiteY2" fmla="*/ 545432 h 5422233"/>
              <a:gd name="connsiteX3" fmla="*/ 5759116 w 7812505"/>
              <a:gd name="connsiteY3" fmla="*/ 0 h 5422233"/>
              <a:gd name="connsiteX4" fmla="*/ 7812505 w 7812505"/>
              <a:gd name="connsiteY4" fmla="*/ 561474 h 5422233"/>
              <a:gd name="connsiteX5" fmla="*/ 7363327 w 7812505"/>
              <a:gd name="connsiteY5" fmla="*/ 1957137 h 5422233"/>
              <a:gd name="connsiteX6" fmla="*/ 6866021 w 7812505"/>
              <a:gd name="connsiteY6" fmla="*/ 1604211 h 5422233"/>
              <a:gd name="connsiteX7" fmla="*/ 2069432 w 7812505"/>
              <a:gd name="connsiteY7" fmla="*/ 5422233 h 5422233"/>
              <a:gd name="connsiteX0" fmla="*/ 368969 w 7475621"/>
              <a:gd name="connsiteY0" fmla="*/ 4652212 h 5422233"/>
              <a:gd name="connsiteX1" fmla="*/ 0 w 7475621"/>
              <a:gd name="connsiteY1" fmla="*/ 2213811 h 5422233"/>
              <a:gd name="connsiteX2" fmla="*/ 5646821 w 7475621"/>
              <a:gd name="connsiteY2" fmla="*/ 545432 h 5422233"/>
              <a:gd name="connsiteX3" fmla="*/ 5422232 w 7475621"/>
              <a:gd name="connsiteY3" fmla="*/ 0 h 5422233"/>
              <a:gd name="connsiteX4" fmla="*/ 7475621 w 7475621"/>
              <a:gd name="connsiteY4" fmla="*/ 561474 h 5422233"/>
              <a:gd name="connsiteX5" fmla="*/ 7026443 w 7475621"/>
              <a:gd name="connsiteY5" fmla="*/ 1957137 h 5422233"/>
              <a:gd name="connsiteX6" fmla="*/ 6529137 w 7475621"/>
              <a:gd name="connsiteY6" fmla="*/ 1604211 h 5422233"/>
              <a:gd name="connsiteX7" fmla="*/ 1732548 w 7475621"/>
              <a:gd name="connsiteY7" fmla="*/ 5422233 h 5422233"/>
              <a:gd name="connsiteX0" fmla="*/ 369052 w 7475704"/>
              <a:gd name="connsiteY0" fmla="*/ 4652212 h 5422233"/>
              <a:gd name="connsiteX1" fmla="*/ 83 w 7475704"/>
              <a:gd name="connsiteY1" fmla="*/ 2213811 h 5422233"/>
              <a:gd name="connsiteX2" fmla="*/ 5646904 w 7475704"/>
              <a:gd name="connsiteY2" fmla="*/ 545432 h 5422233"/>
              <a:gd name="connsiteX3" fmla="*/ 5422315 w 7475704"/>
              <a:gd name="connsiteY3" fmla="*/ 0 h 5422233"/>
              <a:gd name="connsiteX4" fmla="*/ 7475704 w 7475704"/>
              <a:gd name="connsiteY4" fmla="*/ 561474 h 5422233"/>
              <a:gd name="connsiteX5" fmla="*/ 7026526 w 7475704"/>
              <a:gd name="connsiteY5" fmla="*/ 1957137 h 5422233"/>
              <a:gd name="connsiteX6" fmla="*/ 6529220 w 7475704"/>
              <a:gd name="connsiteY6" fmla="*/ 1604211 h 5422233"/>
              <a:gd name="connsiteX7" fmla="*/ 1732631 w 7475704"/>
              <a:gd name="connsiteY7" fmla="*/ 5422233 h 5422233"/>
              <a:gd name="connsiteX0" fmla="*/ 369052 w 7475704"/>
              <a:gd name="connsiteY0" fmla="*/ 4652212 h 5422233"/>
              <a:gd name="connsiteX1" fmla="*/ 83 w 7475704"/>
              <a:gd name="connsiteY1" fmla="*/ 2213811 h 5422233"/>
              <a:gd name="connsiteX2" fmla="*/ 5646904 w 7475704"/>
              <a:gd name="connsiteY2" fmla="*/ 545432 h 5422233"/>
              <a:gd name="connsiteX3" fmla="*/ 5422315 w 7475704"/>
              <a:gd name="connsiteY3" fmla="*/ 0 h 5422233"/>
              <a:gd name="connsiteX4" fmla="*/ 7475704 w 7475704"/>
              <a:gd name="connsiteY4" fmla="*/ 561474 h 5422233"/>
              <a:gd name="connsiteX5" fmla="*/ 7026526 w 7475704"/>
              <a:gd name="connsiteY5" fmla="*/ 1957137 h 5422233"/>
              <a:gd name="connsiteX6" fmla="*/ 6529220 w 7475704"/>
              <a:gd name="connsiteY6" fmla="*/ 1604211 h 5422233"/>
              <a:gd name="connsiteX7" fmla="*/ 1732631 w 7475704"/>
              <a:gd name="connsiteY7" fmla="*/ 5422233 h 5422233"/>
              <a:gd name="connsiteX0" fmla="*/ 369052 w 7475704"/>
              <a:gd name="connsiteY0" fmla="*/ 4652212 h 5422233"/>
              <a:gd name="connsiteX1" fmla="*/ 83 w 7475704"/>
              <a:gd name="connsiteY1" fmla="*/ 2213811 h 5422233"/>
              <a:gd name="connsiteX2" fmla="*/ 5646904 w 7475704"/>
              <a:gd name="connsiteY2" fmla="*/ 545432 h 5422233"/>
              <a:gd name="connsiteX3" fmla="*/ 5422315 w 7475704"/>
              <a:gd name="connsiteY3" fmla="*/ 0 h 5422233"/>
              <a:gd name="connsiteX4" fmla="*/ 7475704 w 7475704"/>
              <a:gd name="connsiteY4" fmla="*/ 561474 h 5422233"/>
              <a:gd name="connsiteX5" fmla="*/ 7026526 w 7475704"/>
              <a:gd name="connsiteY5" fmla="*/ 1957137 h 5422233"/>
              <a:gd name="connsiteX6" fmla="*/ 6529220 w 7475704"/>
              <a:gd name="connsiteY6" fmla="*/ 1604211 h 5422233"/>
              <a:gd name="connsiteX7" fmla="*/ 1732631 w 7475704"/>
              <a:gd name="connsiteY7" fmla="*/ 5422233 h 5422233"/>
              <a:gd name="connsiteX0" fmla="*/ 368987 w 7475639"/>
              <a:gd name="connsiteY0" fmla="*/ 4652212 h 5422233"/>
              <a:gd name="connsiteX1" fmla="*/ 18 w 7475639"/>
              <a:gd name="connsiteY1" fmla="*/ 2213811 h 5422233"/>
              <a:gd name="connsiteX2" fmla="*/ 5646839 w 7475639"/>
              <a:gd name="connsiteY2" fmla="*/ 545432 h 5422233"/>
              <a:gd name="connsiteX3" fmla="*/ 5422250 w 7475639"/>
              <a:gd name="connsiteY3" fmla="*/ 0 h 5422233"/>
              <a:gd name="connsiteX4" fmla="*/ 7475639 w 7475639"/>
              <a:gd name="connsiteY4" fmla="*/ 561474 h 5422233"/>
              <a:gd name="connsiteX5" fmla="*/ 7026461 w 7475639"/>
              <a:gd name="connsiteY5" fmla="*/ 1957137 h 5422233"/>
              <a:gd name="connsiteX6" fmla="*/ 6529155 w 7475639"/>
              <a:gd name="connsiteY6" fmla="*/ 1604211 h 5422233"/>
              <a:gd name="connsiteX7" fmla="*/ 1732566 w 7475639"/>
              <a:gd name="connsiteY7" fmla="*/ 5422233 h 542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5639" h="5422233">
                <a:moveTo>
                  <a:pt x="368987" y="4652212"/>
                </a:moveTo>
                <a:cubicBezTo>
                  <a:pt x="1240607" y="5363412"/>
                  <a:pt x="-5329" y="4694990"/>
                  <a:pt x="18" y="2213811"/>
                </a:cubicBezTo>
                <a:cubicBezTo>
                  <a:pt x="3566713" y="1529348"/>
                  <a:pt x="3764565" y="1101558"/>
                  <a:pt x="5646839" y="545432"/>
                </a:cubicBezTo>
                <a:lnTo>
                  <a:pt x="5422250" y="0"/>
                </a:lnTo>
                <a:lnTo>
                  <a:pt x="7475639" y="561474"/>
                </a:lnTo>
                <a:lnTo>
                  <a:pt x="7026461" y="1957137"/>
                </a:lnTo>
                <a:lnTo>
                  <a:pt x="6529155" y="1604211"/>
                </a:lnTo>
                <a:cubicBezTo>
                  <a:pt x="4930292" y="2876885"/>
                  <a:pt x="2064103" y="4053307"/>
                  <a:pt x="1732566" y="5422233"/>
                </a:cubicBezTo>
              </a:path>
            </a:pathLst>
          </a:custGeom>
          <a:gradFill flip="none" rotWithShape="1">
            <a:gsLst>
              <a:gs pos="100000">
                <a:schemeClr val="accent5"/>
              </a:gs>
              <a:gs pos="0">
                <a:schemeClr val="accent5">
                  <a:lumMod val="40000"/>
                  <a:lumOff val="60000"/>
                  <a:alpha val="39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629400" y="1122947"/>
            <a:ext cx="1600200" cy="762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Understand the Direction</a:t>
            </a:r>
          </a:p>
        </p:txBody>
      </p:sp>
      <p:sp>
        <p:nvSpPr>
          <p:cNvPr id="2" name="Freeform 1"/>
          <p:cNvSpPr/>
          <p:nvPr/>
        </p:nvSpPr>
        <p:spPr>
          <a:xfrm>
            <a:off x="790072" y="2971800"/>
            <a:ext cx="3324728" cy="3210632"/>
          </a:xfrm>
          <a:custGeom>
            <a:avLst/>
            <a:gdLst>
              <a:gd name="connsiteX0" fmla="*/ 0 w 2679031"/>
              <a:gd name="connsiteY0" fmla="*/ 128336 h 1925052"/>
              <a:gd name="connsiteX1" fmla="*/ 978568 w 2679031"/>
              <a:gd name="connsiteY1" fmla="*/ 0 h 1925052"/>
              <a:gd name="connsiteX2" fmla="*/ 2454442 w 2679031"/>
              <a:gd name="connsiteY2" fmla="*/ 128336 h 1925052"/>
              <a:gd name="connsiteX3" fmla="*/ 2679031 w 2679031"/>
              <a:gd name="connsiteY3" fmla="*/ 1010652 h 1925052"/>
              <a:gd name="connsiteX4" fmla="*/ 1764631 w 2679031"/>
              <a:gd name="connsiteY4" fmla="*/ 1925052 h 1925052"/>
              <a:gd name="connsiteX5" fmla="*/ 240631 w 2679031"/>
              <a:gd name="connsiteY5" fmla="*/ 1556084 h 1925052"/>
              <a:gd name="connsiteX6" fmla="*/ 0 w 2679031"/>
              <a:gd name="connsiteY6" fmla="*/ 128336 h 1925052"/>
              <a:gd name="connsiteX0" fmla="*/ 0 w 2679031"/>
              <a:gd name="connsiteY0" fmla="*/ 131133 h 1927849"/>
              <a:gd name="connsiteX1" fmla="*/ 978568 w 2679031"/>
              <a:gd name="connsiteY1" fmla="*/ 2797 h 1927849"/>
              <a:gd name="connsiteX2" fmla="*/ 2454442 w 2679031"/>
              <a:gd name="connsiteY2" fmla="*/ 131133 h 1927849"/>
              <a:gd name="connsiteX3" fmla="*/ 2679031 w 2679031"/>
              <a:gd name="connsiteY3" fmla="*/ 1013449 h 1927849"/>
              <a:gd name="connsiteX4" fmla="*/ 1764631 w 2679031"/>
              <a:gd name="connsiteY4" fmla="*/ 1927849 h 1927849"/>
              <a:gd name="connsiteX5" fmla="*/ 240631 w 2679031"/>
              <a:gd name="connsiteY5" fmla="*/ 1558881 h 1927849"/>
              <a:gd name="connsiteX6" fmla="*/ 0 w 2679031"/>
              <a:gd name="connsiteY6" fmla="*/ 131133 h 1927849"/>
              <a:gd name="connsiteX0" fmla="*/ 0 w 2679031"/>
              <a:gd name="connsiteY0" fmla="*/ 139376 h 1936092"/>
              <a:gd name="connsiteX1" fmla="*/ 978568 w 2679031"/>
              <a:gd name="connsiteY1" fmla="*/ 11040 h 1936092"/>
              <a:gd name="connsiteX2" fmla="*/ 2454442 w 2679031"/>
              <a:gd name="connsiteY2" fmla="*/ 139376 h 1936092"/>
              <a:gd name="connsiteX3" fmla="*/ 2679031 w 2679031"/>
              <a:gd name="connsiteY3" fmla="*/ 1021692 h 1936092"/>
              <a:gd name="connsiteX4" fmla="*/ 1764631 w 2679031"/>
              <a:gd name="connsiteY4" fmla="*/ 1936092 h 1936092"/>
              <a:gd name="connsiteX5" fmla="*/ 240631 w 2679031"/>
              <a:gd name="connsiteY5" fmla="*/ 1567124 h 1936092"/>
              <a:gd name="connsiteX6" fmla="*/ 0 w 2679031"/>
              <a:gd name="connsiteY6" fmla="*/ 139376 h 1936092"/>
              <a:gd name="connsiteX0" fmla="*/ 0 w 2679031"/>
              <a:gd name="connsiteY0" fmla="*/ 139376 h 1936092"/>
              <a:gd name="connsiteX1" fmla="*/ 978568 w 2679031"/>
              <a:gd name="connsiteY1" fmla="*/ 11040 h 1936092"/>
              <a:gd name="connsiteX2" fmla="*/ 2454442 w 2679031"/>
              <a:gd name="connsiteY2" fmla="*/ 139376 h 1936092"/>
              <a:gd name="connsiteX3" fmla="*/ 2679031 w 2679031"/>
              <a:gd name="connsiteY3" fmla="*/ 1021692 h 1936092"/>
              <a:gd name="connsiteX4" fmla="*/ 1764631 w 2679031"/>
              <a:gd name="connsiteY4" fmla="*/ 1936092 h 1936092"/>
              <a:gd name="connsiteX5" fmla="*/ 240631 w 2679031"/>
              <a:gd name="connsiteY5" fmla="*/ 1567124 h 1936092"/>
              <a:gd name="connsiteX6" fmla="*/ 0 w 267903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10398 w 2693599"/>
              <a:gd name="connsiteY0" fmla="*/ 139376 h 1936092"/>
              <a:gd name="connsiteX1" fmla="*/ 988966 w 2693599"/>
              <a:gd name="connsiteY1" fmla="*/ 11040 h 1936092"/>
              <a:gd name="connsiteX2" fmla="*/ 2464840 w 2693599"/>
              <a:gd name="connsiteY2" fmla="*/ 139376 h 1936092"/>
              <a:gd name="connsiteX3" fmla="*/ 2689429 w 2693599"/>
              <a:gd name="connsiteY3" fmla="*/ 1021692 h 1936092"/>
              <a:gd name="connsiteX4" fmla="*/ 1775029 w 2693599"/>
              <a:gd name="connsiteY4" fmla="*/ 1936092 h 1936092"/>
              <a:gd name="connsiteX5" fmla="*/ 251029 w 2693599"/>
              <a:gd name="connsiteY5" fmla="*/ 1567124 h 1936092"/>
              <a:gd name="connsiteX6" fmla="*/ 10398 w 2693599"/>
              <a:gd name="connsiteY6" fmla="*/ 139376 h 1936092"/>
              <a:gd name="connsiteX0" fmla="*/ 10398 w 2766349"/>
              <a:gd name="connsiteY0" fmla="*/ 451224 h 2247940"/>
              <a:gd name="connsiteX1" fmla="*/ 988966 w 2766349"/>
              <a:gd name="connsiteY1" fmla="*/ 322888 h 2247940"/>
              <a:gd name="connsiteX2" fmla="*/ 2673387 w 2766349"/>
              <a:gd name="connsiteY2" fmla="*/ 34129 h 2247940"/>
              <a:gd name="connsiteX3" fmla="*/ 2689429 w 2766349"/>
              <a:gd name="connsiteY3" fmla="*/ 1333540 h 2247940"/>
              <a:gd name="connsiteX4" fmla="*/ 1775029 w 2766349"/>
              <a:gd name="connsiteY4" fmla="*/ 2247940 h 2247940"/>
              <a:gd name="connsiteX5" fmla="*/ 251029 w 2766349"/>
              <a:gd name="connsiteY5" fmla="*/ 1878972 h 2247940"/>
              <a:gd name="connsiteX6" fmla="*/ 10398 w 2766349"/>
              <a:gd name="connsiteY6" fmla="*/ 451224 h 2247940"/>
              <a:gd name="connsiteX0" fmla="*/ 10398 w 2766349"/>
              <a:gd name="connsiteY0" fmla="*/ 655806 h 2452522"/>
              <a:gd name="connsiteX1" fmla="*/ 988966 w 2766349"/>
              <a:gd name="connsiteY1" fmla="*/ 527470 h 2452522"/>
              <a:gd name="connsiteX2" fmla="*/ 2240250 w 2766349"/>
              <a:gd name="connsiteY2" fmla="*/ 14123 h 2452522"/>
              <a:gd name="connsiteX3" fmla="*/ 2673387 w 2766349"/>
              <a:gd name="connsiteY3" fmla="*/ 238711 h 2452522"/>
              <a:gd name="connsiteX4" fmla="*/ 2689429 w 2766349"/>
              <a:gd name="connsiteY4" fmla="*/ 1538122 h 2452522"/>
              <a:gd name="connsiteX5" fmla="*/ 1775029 w 2766349"/>
              <a:gd name="connsiteY5" fmla="*/ 2452522 h 2452522"/>
              <a:gd name="connsiteX6" fmla="*/ 251029 w 2766349"/>
              <a:gd name="connsiteY6" fmla="*/ 2083554 h 2452522"/>
              <a:gd name="connsiteX7" fmla="*/ 10398 w 2766349"/>
              <a:gd name="connsiteY7" fmla="*/ 655806 h 2452522"/>
              <a:gd name="connsiteX0" fmla="*/ 10398 w 2766349"/>
              <a:gd name="connsiteY0" fmla="*/ 918919 h 2715635"/>
              <a:gd name="connsiteX1" fmla="*/ 988966 w 2766349"/>
              <a:gd name="connsiteY1" fmla="*/ 790583 h 2715635"/>
              <a:gd name="connsiteX2" fmla="*/ 2432756 w 2766349"/>
              <a:gd name="connsiteY2" fmla="*/ 4520 h 2715635"/>
              <a:gd name="connsiteX3" fmla="*/ 2673387 w 2766349"/>
              <a:gd name="connsiteY3" fmla="*/ 501824 h 2715635"/>
              <a:gd name="connsiteX4" fmla="*/ 2689429 w 2766349"/>
              <a:gd name="connsiteY4" fmla="*/ 1801235 h 2715635"/>
              <a:gd name="connsiteX5" fmla="*/ 1775029 w 2766349"/>
              <a:gd name="connsiteY5" fmla="*/ 2715635 h 2715635"/>
              <a:gd name="connsiteX6" fmla="*/ 251029 w 2766349"/>
              <a:gd name="connsiteY6" fmla="*/ 2346667 h 2715635"/>
              <a:gd name="connsiteX7" fmla="*/ 10398 w 2766349"/>
              <a:gd name="connsiteY7" fmla="*/ 918919 h 2715635"/>
              <a:gd name="connsiteX0" fmla="*/ 10398 w 3328151"/>
              <a:gd name="connsiteY0" fmla="*/ 921123 h 2717839"/>
              <a:gd name="connsiteX1" fmla="*/ 988966 w 3328151"/>
              <a:gd name="connsiteY1" fmla="*/ 792787 h 2717839"/>
              <a:gd name="connsiteX2" fmla="*/ 2432756 w 3328151"/>
              <a:gd name="connsiteY2" fmla="*/ 6724 h 2717839"/>
              <a:gd name="connsiteX3" fmla="*/ 3299030 w 3328151"/>
              <a:gd name="connsiteY3" fmla="*/ 375691 h 2717839"/>
              <a:gd name="connsiteX4" fmla="*/ 2689429 w 3328151"/>
              <a:gd name="connsiteY4" fmla="*/ 1803439 h 2717839"/>
              <a:gd name="connsiteX5" fmla="*/ 1775029 w 3328151"/>
              <a:gd name="connsiteY5" fmla="*/ 2717839 h 2717839"/>
              <a:gd name="connsiteX6" fmla="*/ 251029 w 3328151"/>
              <a:gd name="connsiteY6" fmla="*/ 2348871 h 2717839"/>
              <a:gd name="connsiteX7" fmla="*/ 10398 w 3328151"/>
              <a:gd name="connsiteY7" fmla="*/ 921123 h 2717839"/>
              <a:gd name="connsiteX0" fmla="*/ 10398 w 3324728"/>
              <a:gd name="connsiteY0" fmla="*/ 920365 h 2717081"/>
              <a:gd name="connsiteX1" fmla="*/ 988966 w 3324728"/>
              <a:gd name="connsiteY1" fmla="*/ 792029 h 2717081"/>
              <a:gd name="connsiteX2" fmla="*/ 2432756 w 3324728"/>
              <a:gd name="connsiteY2" fmla="*/ 5966 h 2717081"/>
              <a:gd name="connsiteX3" fmla="*/ 3299030 w 3324728"/>
              <a:gd name="connsiteY3" fmla="*/ 374933 h 2717081"/>
              <a:gd name="connsiteX4" fmla="*/ 3010272 w 3324728"/>
              <a:gd name="connsiteY4" fmla="*/ 856199 h 2717081"/>
              <a:gd name="connsiteX5" fmla="*/ 2689429 w 3324728"/>
              <a:gd name="connsiteY5" fmla="*/ 1802681 h 2717081"/>
              <a:gd name="connsiteX6" fmla="*/ 1775029 w 3324728"/>
              <a:gd name="connsiteY6" fmla="*/ 2717081 h 2717081"/>
              <a:gd name="connsiteX7" fmla="*/ 251029 w 3324728"/>
              <a:gd name="connsiteY7" fmla="*/ 2348113 h 2717081"/>
              <a:gd name="connsiteX8" fmla="*/ 10398 w 3324728"/>
              <a:gd name="connsiteY8" fmla="*/ 920365 h 2717081"/>
              <a:gd name="connsiteX0" fmla="*/ 10398 w 3324728"/>
              <a:gd name="connsiteY0" fmla="*/ 920365 h 2717081"/>
              <a:gd name="connsiteX1" fmla="*/ 988966 w 3324728"/>
              <a:gd name="connsiteY1" fmla="*/ 792029 h 2717081"/>
              <a:gd name="connsiteX2" fmla="*/ 2785683 w 3324728"/>
              <a:gd name="connsiteY2" fmla="*/ 5966 h 2717081"/>
              <a:gd name="connsiteX3" fmla="*/ 3299030 w 3324728"/>
              <a:gd name="connsiteY3" fmla="*/ 374933 h 2717081"/>
              <a:gd name="connsiteX4" fmla="*/ 3010272 w 3324728"/>
              <a:gd name="connsiteY4" fmla="*/ 856199 h 2717081"/>
              <a:gd name="connsiteX5" fmla="*/ 2689429 w 3324728"/>
              <a:gd name="connsiteY5" fmla="*/ 1802681 h 2717081"/>
              <a:gd name="connsiteX6" fmla="*/ 1775029 w 3324728"/>
              <a:gd name="connsiteY6" fmla="*/ 2717081 h 2717081"/>
              <a:gd name="connsiteX7" fmla="*/ 251029 w 3324728"/>
              <a:gd name="connsiteY7" fmla="*/ 2348113 h 2717081"/>
              <a:gd name="connsiteX8" fmla="*/ 10398 w 3324728"/>
              <a:gd name="connsiteY8" fmla="*/ 920365 h 2717081"/>
              <a:gd name="connsiteX0" fmla="*/ 10398 w 3324728"/>
              <a:gd name="connsiteY0" fmla="*/ 1413916 h 3210632"/>
              <a:gd name="connsiteX1" fmla="*/ 988966 w 3324728"/>
              <a:gd name="connsiteY1" fmla="*/ 1285580 h 3210632"/>
              <a:gd name="connsiteX2" fmla="*/ 2914020 w 3324728"/>
              <a:gd name="connsiteY2" fmla="*/ 2212 h 3210632"/>
              <a:gd name="connsiteX3" fmla="*/ 3299030 w 3324728"/>
              <a:gd name="connsiteY3" fmla="*/ 868484 h 3210632"/>
              <a:gd name="connsiteX4" fmla="*/ 3010272 w 3324728"/>
              <a:gd name="connsiteY4" fmla="*/ 1349750 h 3210632"/>
              <a:gd name="connsiteX5" fmla="*/ 2689429 w 3324728"/>
              <a:gd name="connsiteY5" fmla="*/ 2296232 h 3210632"/>
              <a:gd name="connsiteX6" fmla="*/ 1775029 w 3324728"/>
              <a:gd name="connsiteY6" fmla="*/ 3210632 h 3210632"/>
              <a:gd name="connsiteX7" fmla="*/ 251029 w 3324728"/>
              <a:gd name="connsiteY7" fmla="*/ 2841664 h 3210632"/>
              <a:gd name="connsiteX8" fmla="*/ 10398 w 3324728"/>
              <a:gd name="connsiteY8" fmla="*/ 1413916 h 321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4728" h="3210632">
                <a:moveTo>
                  <a:pt x="10398" y="1413916"/>
                </a:moveTo>
                <a:cubicBezTo>
                  <a:pt x="336587" y="1210716"/>
                  <a:pt x="662777" y="1328359"/>
                  <a:pt x="988966" y="1285580"/>
                </a:cubicBezTo>
                <a:cubicBezTo>
                  <a:pt x="1301787" y="1234780"/>
                  <a:pt x="2633283" y="50338"/>
                  <a:pt x="2914020" y="2212"/>
                </a:cubicBezTo>
                <a:cubicBezTo>
                  <a:pt x="3194757" y="-45914"/>
                  <a:pt x="3184062" y="705389"/>
                  <a:pt x="3299030" y="868484"/>
                </a:cubicBezTo>
                <a:cubicBezTo>
                  <a:pt x="3413998" y="1031579"/>
                  <a:pt x="3111872" y="1111792"/>
                  <a:pt x="3010272" y="1349750"/>
                </a:cubicBezTo>
                <a:cubicBezTo>
                  <a:pt x="2908672" y="1587708"/>
                  <a:pt x="2914018" y="2007475"/>
                  <a:pt x="2689429" y="2296232"/>
                </a:cubicBezTo>
                <a:cubicBezTo>
                  <a:pt x="2368587" y="2729369"/>
                  <a:pt x="2224207" y="2937917"/>
                  <a:pt x="1775029" y="3210632"/>
                </a:cubicBezTo>
                <a:cubicBezTo>
                  <a:pt x="1202860" y="3167854"/>
                  <a:pt x="742987" y="3076947"/>
                  <a:pt x="251029" y="2841664"/>
                </a:cubicBezTo>
                <a:cubicBezTo>
                  <a:pt x="10398" y="2333664"/>
                  <a:pt x="-21687" y="1921916"/>
                  <a:pt x="10398" y="1413916"/>
                </a:cubicBezTo>
                <a:close/>
              </a:path>
            </a:pathLst>
          </a:cu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Explosion 2 4"/>
          <p:cNvSpPr/>
          <p:nvPr/>
        </p:nvSpPr>
        <p:spPr>
          <a:xfrm>
            <a:off x="685800" y="342900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14" name="Explosion 2 13"/>
          <p:cNvSpPr/>
          <p:nvPr/>
        </p:nvSpPr>
        <p:spPr>
          <a:xfrm>
            <a:off x="1353553" y="312420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15" name="Explosion 2 14"/>
          <p:cNvSpPr/>
          <p:nvPr/>
        </p:nvSpPr>
        <p:spPr>
          <a:xfrm>
            <a:off x="1714500" y="358140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16" name="Explosion 2 15"/>
          <p:cNvSpPr/>
          <p:nvPr/>
        </p:nvSpPr>
        <p:spPr>
          <a:xfrm>
            <a:off x="2209800" y="3097117"/>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19" name="Explosion 2 18"/>
          <p:cNvSpPr/>
          <p:nvPr/>
        </p:nvSpPr>
        <p:spPr>
          <a:xfrm>
            <a:off x="2971800" y="2911963"/>
            <a:ext cx="533400" cy="533400"/>
          </a:xfrm>
          <a:prstGeom prst="irregularSeal2">
            <a:avLst/>
          </a:prstGeom>
          <a:solidFill>
            <a:schemeClr val="bg1">
              <a:lumMod val="95000"/>
            </a:schemeClr>
          </a:solidFill>
          <a:ln w="317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0" name="Explosion 2 19"/>
          <p:cNvSpPr/>
          <p:nvPr/>
        </p:nvSpPr>
        <p:spPr>
          <a:xfrm>
            <a:off x="685800" y="2568417"/>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2" name="Explosion 2 21"/>
          <p:cNvSpPr/>
          <p:nvPr/>
        </p:nvSpPr>
        <p:spPr>
          <a:xfrm>
            <a:off x="4259656" y="4270021"/>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3" name="Explosion 2 22"/>
          <p:cNvSpPr/>
          <p:nvPr/>
        </p:nvSpPr>
        <p:spPr>
          <a:xfrm>
            <a:off x="1699253" y="2288647"/>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6" name="Explosion 2 25"/>
          <p:cNvSpPr/>
          <p:nvPr/>
        </p:nvSpPr>
        <p:spPr>
          <a:xfrm>
            <a:off x="2849638" y="2253194"/>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1" name="Explosion 2 30"/>
          <p:cNvSpPr/>
          <p:nvPr/>
        </p:nvSpPr>
        <p:spPr>
          <a:xfrm>
            <a:off x="5029200" y="3536959"/>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2" name="Explosion 2 31"/>
          <p:cNvSpPr/>
          <p:nvPr/>
        </p:nvSpPr>
        <p:spPr>
          <a:xfrm>
            <a:off x="5102024" y="422910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10" name="Rectangle 9"/>
          <p:cNvSpPr/>
          <p:nvPr/>
        </p:nvSpPr>
        <p:spPr>
          <a:xfrm>
            <a:off x="2206752" y="3886200"/>
            <a:ext cx="1527048" cy="914400"/>
          </a:xfrm>
          <a:prstGeom prst="rect">
            <a:avLst/>
          </a:prstGeom>
          <a:solidFill>
            <a:srgbClr val="00B05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bg1"/>
                </a:solidFill>
              </a:rPr>
              <a:t>Current Condition</a:t>
            </a:r>
          </a:p>
        </p:txBody>
      </p:sp>
      <p:sp>
        <p:nvSpPr>
          <p:cNvPr id="34" name="Title 3"/>
          <p:cNvSpPr>
            <a:spLocks noGrp="1"/>
          </p:cNvSpPr>
          <p:nvPr>
            <p:ph type="title"/>
          </p:nvPr>
        </p:nvSpPr>
        <p:spPr>
          <a:xfrm>
            <a:off x="715332" y="838200"/>
            <a:ext cx="5533068" cy="762000"/>
          </a:xfrm>
        </p:spPr>
        <p:txBody>
          <a:bodyPr>
            <a:normAutofit/>
          </a:bodyPr>
          <a:lstStyle/>
          <a:p>
            <a:pPr algn="l"/>
            <a:r>
              <a:rPr lang="en-US" sz="3200" dirty="0"/>
              <a:t>General Flow of Improvement</a:t>
            </a:r>
          </a:p>
        </p:txBody>
      </p:sp>
      <p:sp>
        <p:nvSpPr>
          <p:cNvPr id="11" name="Rectangle 10"/>
          <p:cNvSpPr/>
          <p:nvPr/>
        </p:nvSpPr>
        <p:spPr>
          <a:xfrm>
            <a:off x="3505200" y="2667000"/>
            <a:ext cx="1524000" cy="914400"/>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bg1"/>
                </a:solidFill>
              </a:rPr>
              <a:t>Target Condition</a:t>
            </a:r>
          </a:p>
        </p:txBody>
      </p:sp>
      <p:sp>
        <p:nvSpPr>
          <p:cNvPr id="24" name="Title 6">
            <a:extLst>
              <a:ext uri="{FF2B5EF4-FFF2-40B4-BE49-F238E27FC236}">
                <a16:creationId xmlns:a16="http://schemas.microsoft.com/office/drawing/2014/main" id="{3CA376B0-3756-A241-ABE9-A6FF528EE169}"/>
              </a:ext>
            </a:extLst>
          </p:cNvPr>
          <p:cNvSpPr txBox="1">
            <a:spLocks/>
          </p:cNvSpPr>
          <p:nvPr/>
        </p:nvSpPr>
        <p:spPr bwMode="auto">
          <a:xfrm>
            <a:off x="4572000" y="18288"/>
            <a:ext cx="223678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3800" b="1">
                <a:solidFill>
                  <a:schemeClr val="tx1"/>
                </a:solidFill>
                <a:latin typeface="+mj-lt"/>
                <a:ea typeface="+mj-ea"/>
                <a:cs typeface="+mj-cs"/>
              </a:defRPr>
            </a:lvl1pPr>
            <a:lvl2pPr algn="l" rtl="0" eaLnBrk="1" fontAlgn="base" hangingPunct="1">
              <a:spcBef>
                <a:spcPct val="0"/>
              </a:spcBef>
              <a:spcAft>
                <a:spcPct val="0"/>
              </a:spcAft>
              <a:defRPr kumimoji="1" sz="3800" b="1">
                <a:solidFill>
                  <a:schemeClr val="tx1"/>
                </a:solidFill>
                <a:latin typeface="Arial" charset="0"/>
              </a:defRPr>
            </a:lvl2pPr>
            <a:lvl3pPr algn="l" rtl="0" eaLnBrk="1" fontAlgn="base" hangingPunct="1">
              <a:spcBef>
                <a:spcPct val="0"/>
              </a:spcBef>
              <a:spcAft>
                <a:spcPct val="0"/>
              </a:spcAft>
              <a:defRPr kumimoji="1" sz="3800" b="1">
                <a:solidFill>
                  <a:schemeClr val="tx1"/>
                </a:solidFill>
                <a:latin typeface="Arial" charset="0"/>
              </a:defRPr>
            </a:lvl3pPr>
            <a:lvl4pPr algn="l" rtl="0" eaLnBrk="1" fontAlgn="base" hangingPunct="1">
              <a:spcBef>
                <a:spcPct val="0"/>
              </a:spcBef>
              <a:spcAft>
                <a:spcPct val="0"/>
              </a:spcAft>
              <a:defRPr kumimoji="1" sz="3800" b="1">
                <a:solidFill>
                  <a:schemeClr val="tx1"/>
                </a:solidFill>
                <a:latin typeface="Arial" charset="0"/>
              </a:defRPr>
            </a:lvl4pPr>
            <a:lvl5pPr algn="l" rtl="0" eaLnBrk="1" fontAlgn="base" hangingPunct="1">
              <a:spcBef>
                <a:spcPct val="0"/>
              </a:spcBef>
              <a:spcAft>
                <a:spcPct val="0"/>
              </a:spcAft>
              <a:defRPr kumimoji="1" sz="3800" b="1">
                <a:solidFill>
                  <a:schemeClr val="tx1"/>
                </a:solidFill>
                <a:latin typeface="Arial" charset="0"/>
              </a:defRPr>
            </a:lvl5pPr>
            <a:lvl6pPr marL="457200" algn="l" rtl="0" eaLnBrk="1" fontAlgn="base" hangingPunct="1">
              <a:spcBef>
                <a:spcPct val="0"/>
              </a:spcBef>
              <a:spcAft>
                <a:spcPct val="0"/>
              </a:spcAft>
              <a:defRPr kumimoji="1" sz="3800" b="1">
                <a:solidFill>
                  <a:schemeClr val="tx1"/>
                </a:solidFill>
                <a:latin typeface="Arial" charset="0"/>
              </a:defRPr>
            </a:lvl6pPr>
            <a:lvl7pPr marL="914400" algn="l" rtl="0" eaLnBrk="1" fontAlgn="base" hangingPunct="1">
              <a:spcBef>
                <a:spcPct val="0"/>
              </a:spcBef>
              <a:spcAft>
                <a:spcPct val="0"/>
              </a:spcAft>
              <a:defRPr kumimoji="1" sz="3800" b="1">
                <a:solidFill>
                  <a:schemeClr val="tx1"/>
                </a:solidFill>
                <a:latin typeface="Arial" charset="0"/>
              </a:defRPr>
            </a:lvl7pPr>
            <a:lvl8pPr marL="1371600" algn="l" rtl="0" eaLnBrk="1" fontAlgn="base" hangingPunct="1">
              <a:spcBef>
                <a:spcPct val="0"/>
              </a:spcBef>
              <a:spcAft>
                <a:spcPct val="0"/>
              </a:spcAft>
              <a:defRPr kumimoji="1" sz="3800" b="1">
                <a:solidFill>
                  <a:schemeClr val="tx1"/>
                </a:solidFill>
                <a:latin typeface="Arial" charset="0"/>
              </a:defRPr>
            </a:lvl8pPr>
            <a:lvl9pPr marL="1828800" algn="l" rtl="0" eaLnBrk="1" fontAlgn="base" hangingPunct="1">
              <a:spcBef>
                <a:spcPct val="0"/>
              </a:spcBef>
              <a:spcAft>
                <a:spcPct val="0"/>
              </a:spcAft>
              <a:defRPr kumimoji="1" sz="3800" b="1">
                <a:solidFill>
                  <a:schemeClr val="tx1"/>
                </a:solidFill>
                <a:latin typeface="Arial" charset="0"/>
              </a:defRPr>
            </a:lvl9pPr>
          </a:lstStyle>
          <a:p>
            <a:pPr defTabSz="914400"/>
            <a:r>
              <a:rPr lang="en-US" sz="1200" b="0" kern="0" dirty="0">
                <a:solidFill>
                  <a:schemeClr val="bg1"/>
                </a:solidFill>
              </a:rPr>
              <a:t>Kata Movement</a:t>
            </a:r>
          </a:p>
        </p:txBody>
      </p:sp>
      <p:sp>
        <p:nvSpPr>
          <p:cNvPr id="25" name="Oval 24">
            <a:extLst>
              <a:ext uri="{FF2B5EF4-FFF2-40B4-BE49-F238E27FC236}">
                <a16:creationId xmlns:a16="http://schemas.microsoft.com/office/drawing/2014/main" id="{B9299E11-4C8E-A44D-A000-AD369695D944}"/>
              </a:ext>
            </a:extLst>
          </p:cNvPr>
          <p:cNvSpPr>
            <a:spLocks noChangeAspect="1"/>
          </p:cNvSpPr>
          <p:nvPr/>
        </p:nvSpPr>
        <p:spPr bwMode="auto">
          <a:xfrm>
            <a:off x="365760" y="6583680"/>
            <a:ext cx="91440" cy="9144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471327342"/>
      </p:ext>
    </p:extLst>
  </p:cSld>
  <p:clrMapOvr>
    <a:masterClrMapping/>
  </p:clrMapOvr>
  <mc:AlternateContent xmlns:mc="http://schemas.openxmlformats.org/markup-compatibility/2006">
    <mc:Choice xmlns:p14="http://schemas.microsoft.com/office/powerpoint/2010/main" Requires="p14">
      <p:transition spd="med" p14:dur="700" advClick="0" advTm="1000">
        <p:fade/>
      </p:transition>
    </mc:Choice>
    <mc:Fallback>
      <p:transition spd="med" advClick="0" advTm="1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p:cNvSpPr txBox="1">
            <a:spLocks/>
          </p:cNvSpPr>
          <p:nvPr/>
        </p:nvSpPr>
        <p:spPr bwMode="auto">
          <a:xfrm>
            <a:off x="457200" y="274319"/>
            <a:ext cx="8229600" cy="62511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3800" b="1">
                <a:solidFill>
                  <a:schemeClr val="tx1"/>
                </a:solidFill>
                <a:latin typeface="+mj-lt"/>
                <a:ea typeface="+mj-ea"/>
                <a:cs typeface="+mj-cs"/>
              </a:defRPr>
            </a:lvl1pPr>
            <a:lvl2pPr algn="l" rtl="0" eaLnBrk="1" fontAlgn="base" hangingPunct="1">
              <a:spcBef>
                <a:spcPct val="0"/>
              </a:spcBef>
              <a:spcAft>
                <a:spcPct val="0"/>
              </a:spcAft>
              <a:defRPr kumimoji="1" sz="3800" b="1">
                <a:solidFill>
                  <a:schemeClr val="tx1"/>
                </a:solidFill>
                <a:latin typeface="Arial" charset="0"/>
              </a:defRPr>
            </a:lvl2pPr>
            <a:lvl3pPr algn="l" rtl="0" eaLnBrk="1" fontAlgn="base" hangingPunct="1">
              <a:spcBef>
                <a:spcPct val="0"/>
              </a:spcBef>
              <a:spcAft>
                <a:spcPct val="0"/>
              </a:spcAft>
              <a:defRPr kumimoji="1" sz="3800" b="1">
                <a:solidFill>
                  <a:schemeClr val="tx1"/>
                </a:solidFill>
                <a:latin typeface="Arial" charset="0"/>
              </a:defRPr>
            </a:lvl3pPr>
            <a:lvl4pPr algn="l" rtl="0" eaLnBrk="1" fontAlgn="base" hangingPunct="1">
              <a:spcBef>
                <a:spcPct val="0"/>
              </a:spcBef>
              <a:spcAft>
                <a:spcPct val="0"/>
              </a:spcAft>
              <a:defRPr kumimoji="1" sz="3800" b="1">
                <a:solidFill>
                  <a:schemeClr val="tx1"/>
                </a:solidFill>
                <a:latin typeface="Arial" charset="0"/>
              </a:defRPr>
            </a:lvl4pPr>
            <a:lvl5pPr algn="l" rtl="0" eaLnBrk="1" fontAlgn="base" hangingPunct="1">
              <a:spcBef>
                <a:spcPct val="0"/>
              </a:spcBef>
              <a:spcAft>
                <a:spcPct val="0"/>
              </a:spcAft>
              <a:defRPr kumimoji="1" sz="3800" b="1">
                <a:solidFill>
                  <a:schemeClr val="tx1"/>
                </a:solidFill>
                <a:latin typeface="Arial" charset="0"/>
              </a:defRPr>
            </a:lvl5pPr>
            <a:lvl6pPr marL="457200" algn="l" rtl="0" eaLnBrk="1" fontAlgn="base" hangingPunct="1">
              <a:spcBef>
                <a:spcPct val="0"/>
              </a:spcBef>
              <a:spcAft>
                <a:spcPct val="0"/>
              </a:spcAft>
              <a:defRPr kumimoji="1" sz="3800" b="1">
                <a:solidFill>
                  <a:schemeClr val="tx1"/>
                </a:solidFill>
                <a:latin typeface="Arial" charset="0"/>
              </a:defRPr>
            </a:lvl6pPr>
            <a:lvl7pPr marL="914400" algn="l" rtl="0" eaLnBrk="1" fontAlgn="base" hangingPunct="1">
              <a:spcBef>
                <a:spcPct val="0"/>
              </a:spcBef>
              <a:spcAft>
                <a:spcPct val="0"/>
              </a:spcAft>
              <a:defRPr kumimoji="1" sz="3800" b="1">
                <a:solidFill>
                  <a:schemeClr val="tx1"/>
                </a:solidFill>
                <a:latin typeface="Arial" charset="0"/>
              </a:defRPr>
            </a:lvl7pPr>
            <a:lvl8pPr marL="1371600" algn="l" rtl="0" eaLnBrk="1" fontAlgn="base" hangingPunct="1">
              <a:spcBef>
                <a:spcPct val="0"/>
              </a:spcBef>
              <a:spcAft>
                <a:spcPct val="0"/>
              </a:spcAft>
              <a:defRPr kumimoji="1" sz="3800" b="1">
                <a:solidFill>
                  <a:schemeClr val="tx1"/>
                </a:solidFill>
                <a:latin typeface="Arial" charset="0"/>
              </a:defRPr>
            </a:lvl8pPr>
            <a:lvl9pPr marL="1828800" algn="l" rtl="0" eaLnBrk="1" fontAlgn="base" hangingPunct="1">
              <a:spcBef>
                <a:spcPct val="0"/>
              </a:spcBef>
              <a:spcAft>
                <a:spcPct val="0"/>
              </a:spcAft>
              <a:defRPr kumimoji="1" sz="3800" b="1">
                <a:solidFill>
                  <a:schemeClr val="tx1"/>
                </a:solidFill>
                <a:latin typeface="Arial" charset="0"/>
              </a:defRPr>
            </a:lvl9pPr>
          </a:lstStyle>
          <a:p>
            <a:pPr algn="ctr" defTabSz="914400">
              <a:lnSpc>
                <a:spcPct val="150000"/>
              </a:lnSpc>
            </a:pPr>
            <a:r>
              <a:rPr lang="en-US" sz="3600" i="1" kern="0" dirty="0">
                <a:latin typeface="+mn-lt"/>
                <a:ea typeface="Arial" charset="0"/>
                <a:cs typeface="Arial" charset="0"/>
              </a:rPr>
              <a:t>Kaizen</a:t>
            </a:r>
            <a:r>
              <a:rPr lang="en-US" sz="1800" b="0" kern="0" dirty="0">
                <a:latin typeface="+mn-lt"/>
                <a:ea typeface="Arial" charset="0"/>
                <a:cs typeface="Arial" charset="0"/>
              </a:rPr>
              <a:t>: A </a:t>
            </a:r>
            <a:r>
              <a:rPr lang="en-US" sz="3600" i="1" kern="0" dirty="0">
                <a:latin typeface="+mn-lt"/>
                <a:ea typeface="Arial" charset="0"/>
                <a:cs typeface="Arial" charset="0"/>
              </a:rPr>
              <a:t>philosophy</a:t>
            </a:r>
            <a:r>
              <a:rPr lang="en-US" sz="1600" b="0" kern="0" dirty="0">
                <a:latin typeface="+mn-lt"/>
                <a:ea typeface="Arial" charset="0"/>
                <a:cs typeface="Arial" charset="0"/>
              </a:rPr>
              <a:t> </a:t>
            </a:r>
            <a:r>
              <a:rPr lang="en-US" sz="2000" b="0" kern="0" dirty="0">
                <a:latin typeface="+mn-lt"/>
                <a:ea typeface="Arial" charset="0"/>
                <a:cs typeface="Arial" charset="0"/>
              </a:rPr>
              <a:t>that helps to </a:t>
            </a:r>
            <a:r>
              <a:rPr lang="en-US" sz="3600" kern="0" dirty="0">
                <a:latin typeface="+mn-lt"/>
                <a:ea typeface="Arial" charset="0"/>
                <a:cs typeface="Arial" charset="0"/>
              </a:rPr>
              <a:t>ensure</a:t>
            </a:r>
            <a:r>
              <a:rPr lang="en-US" sz="1800" b="0" kern="0" dirty="0">
                <a:latin typeface="+mn-lt"/>
                <a:ea typeface="Arial" charset="0"/>
                <a:cs typeface="Arial" charset="0"/>
              </a:rPr>
              <a:t> </a:t>
            </a:r>
            <a:r>
              <a:rPr lang="en-US" sz="2000" b="0" kern="0" dirty="0">
                <a:latin typeface="+mn-lt"/>
                <a:ea typeface="Arial" charset="0"/>
                <a:cs typeface="Arial" charset="0"/>
              </a:rPr>
              <a:t>maximum </a:t>
            </a:r>
            <a:r>
              <a:rPr lang="en-US" sz="3600" kern="0" dirty="0">
                <a:latin typeface="+mn-lt"/>
                <a:ea typeface="Arial" charset="0"/>
                <a:cs typeface="Arial" charset="0"/>
              </a:rPr>
              <a:t>quality</a:t>
            </a:r>
            <a:r>
              <a:rPr lang="en-US" sz="2000" b="0" kern="0" dirty="0">
                <a:latin typeface="+mn-lt"/>
                <a:ea typeface="Arial" charset="0"/>
                <a:cs typeface="Arial" charset="0"/>
              </a:rPr>
              <a:t>, the </a:t>
            </a:r>
            <a:r>
              <a:rPr lang="en-US" sz="3600" kern="0" dirty="0">
                <a:latin typeface="+mn-lt"/>
                <a:ea typeface="Arial" charset="0"/>
                <a:cs typeface="Arial" charset="0"/>
              </a:rPr>
              <a:t>elimination</a:t>
            </a:r>
            <a:r>
              <a:rPr lang="en-US" sz="1800" b="0" kern="0" dirty="0">
                <a:latin typeface="+mn-lt"/>
                <a:ea typeface="Arial" charset="0"/>
                <a:cs typeface="Arial" charset="0"/>
              </a:rPr>
              <a:t> </a:t>
            </a:r>
            <a:r>
              <a:rPr lang="en-US" sz="2000" b="0" kern="0" dirty="0">
                <a:latin typeface="+mn-lt"/>
                <a:ea typeface="Arial" charset="0"/>
                <a:cs typeface="Arial" charset="0"/>
              </a:rPr>
              <a:t>of </a:t>
            </a:r>
            <a:r>
              <a:rPr lang="en-US" sz="3600" kern="0" dirty="0">
                <a:latin typeface="+mn-lt"/>
                <a:ea typeface="Arial" charset="0"/>
                <a:cs typeface="Arial" charset="0"/>
              </a:rPr>
              <a:t>waste</a:t>
            </a:r>
            <a:r>
              <a:rPr lang="en-US" sz="2000" b="0" kern="0" dirty="0">
                <a:latin typeface="+mn-lt"/>
                <a:ea typeface="Arial" charset="0"/>
                <a:cs typeface="Arial" charset="0"/>
              </a:rPr>
              <a:t>, and </a:t>
            </a:r>
            <a:r>
              <a:rPr lang="en-US" sz="3600" kern="0" dirty="0">
                <a:latin typeface="+mn-lt"/>
                <a:ea typeface="Arial" charset="0"/>
                <a:cs typeface="Arial" charset="0"/>
              </a:rPr>
              <a:t>improvements</a:t>
            </a:r>
            <a:r>
              <a:rPr lang="en-US" sz="4000" b="0" kern="0" dirty="0">
                <a:latin typeface="+mn-lt"/>
                <a:ea typeface="Arial" charset="0"/>
                <a:cs typeface="Arial" charset="0"/>
              </a:rPr>
              <a:t> </a:t>
            </a:r>
            <a:r>
              <a:rPr lang="en-US" sz="2000" b="0" kern="0" dirty="0">
                <a:latin typeface="+mn-lt"/>
                <a:ea typeface="Arial" charset="0"/>
                <a:cs typeface="Arial" charset="0"/>
              </a:rPr>
              <a:t>in </a:t>
            </a:r>
            <a:r>
              <a:rPr lang="en-US" sz="3600" kern="0" dirty="0">
                <a:latin typeface="+mn-lt"/>
                <a:ea typeface="Arial" charset="0"/>
                <a:cs typeface="Arial" charset="0"/>
              </a:rPr>
              <a:t>efficiency</a:t>
            </a:r>
            <a:r>
              <a:rPr lang="en-US" sz="2000" b="0" kern="0" dirty="0">
                <a:latin typeface="+mn-lt"/>
                <a:ea typeface="Arial" charset="0"/>
                <a:cs typeface="Arial" charset="0"/>
              </a:rPr>
              <a:t>, both in terms of equipment and work procedures.  Kaizen improvements in </a:t>
            </a:r>
            <a:r>
              <a:rPr lang="en-US" sz="3600" kern="0" dirty="0">
                <a:latin typeface="+mn-lt"/>
                <a:ea typeface="Arial" charset="0"/>
                <a:cs typeface="Arial" charset="0"/>
              </a:rPr>
              <a:t>standardized work</a:t>
            </a:r>
            <a:r>
              <a:rPr lang="en-US" sz="3600" b="0" kern="0" dirty="0">
                <a:latin typeface="+mn-lt"/>
                <a:ea typeface="Arial" charset="0"/>
                <a:cs typeface="Arial" charset="0"/>
              </a:rPr>
              <a:t> </a:t>
            </a:r>
            <a:r>
              <a:rPr lang="en-US" sz="2000" b="0" kern="0" dirty="0">
                <a:latin typeface="+mn-lt"/>
                <a:ea typeface="Arial" charset="0"/>
                <a:cs typeface="Arial" charset="0"/>
              </a:rPr>
              <a:t>help </a:t>
            </a:r>
            <a:r>
              <a:rPr lang="en-US" sz="3600" kern="0" dirty="0">
                <a:latin typeface="+mn-lt"/>
                <a:ea typeface="Arial" charset="0"/>
                <a:cs typeface="Arial" charset="0"/>
              </a:rPr>
              <a:t>maximize productivity </a:t>
            </a:r>
            <a:r>
              <a:rPr lang="en-US" sz="2000" b="0" kern="0" dirty="0">
                <a:latin typeface="+mn-lt"/>
                <a:ea typeface="Arial" charset="0"/>
                <a:cs typeface="Arial" charset="0"/>
              </a:rPr>
              <a:t>at every worksite.  Standardized work involves following procedures consistently and therefore employees can identify the problems promptly.</a:t>
            </a:r>
          </a:p>
          <a:p>
            <a:pPr defTabSz="914400">
              <a:lnSpc>
                <a:spcPct val="150000"/>
              </a:lnSpc>
            </a:pPr>
            <a:r>
              <a:rPr lang="en-US" sz="1200" b="0" i="1" kern="0" dirty="0">
                <a:latin typeface="+mn-lt"/>
                <a:ea typeface="Arial" charset="0"/>
                <a:cs typeface="Arial" charset="0"/>
              </a:rPr>
              <a:t>Toyota GB</a:t>
            </a:r>
            <a:endParaRPr lang="en-US" sz="1100" i="1" kern="0" dirty="0">
              <a:latin typeface="+mn-lt"/>
              <a:ea typeface="Arial" charset="0"/>
              <a:cs typeface="Arial" charset="0"/>
            </a:endParaRPr>
          </a:p>
        </p:txBody>
      </p:sp>
      <p:sp>
        <p:nvSpPr>
          <p:cNvPr id="4" name="Title 6">
            <a:extLst>
              <a:ext uri="{FF2B5EF4-FFF2-40B4-BE49-F238E27FC236}">
                <a16:creationId xmlns:a16="http://schemas.microsoft.com/office/drawing/2014/main" id="{00D7AD5F-D5B5-3A47-901B-081AA0AA3577}"/>
              </a:ext>
            </a:extLst>
          </p:cNvPr>
          <p:cNvSpPr txBox="1">
            <a:spLocks/>
          </p:cNvSpPr>
          <p:nvPr/>
        </p:nvSpPr>
        <p:spPr bwMode="auto">
          <a:xfrm>
            <a:off x="4572000" y="18288"/>
            <a:ext cx="223678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3800" b="1">
                <a:solidFill>
                  <a:schemeClr val="tx1"/>
                </a:solidFill>
                <a:latin typeface="+mj-lt"/>
                <a:ea typeface="+mj-ea"/>
                <a:cs typeface="+mj-cs"/>
              </a:defRPr>
            </a:lvl1pPr>
            <a:lvl2pPr algn="l" rtl="0" eaLnBrk="1" fontAlgn="base" hangingPunct="1">
              <a:spcBef>
                <a:spcPct val="0"/>
              </a:spcBef>
              <a:spcAft>
                <a:spcPct val="0"/>
              </a:spcAft>
              <a:defRPr kumimoji="1" sz="3800" b="1">
                <a:solidFill>
                  <a:schemeClr val="tx1"/>
                </a:solidFill>
                <a:latin typeface="Arial" charset="0"/>
              </a:defRPr>
            </a:lvl2pPr>
            <a:lvl3pPr algn="l" rtl="0" eaLnBrk="1" fontAlgn="base" hangingPunct="1">
              <a:spcBef>
                <a:spcPct val="0"/>
              </a:spcBef>
              <a:spcAft>
                <a:spcPct val="0"/>
              </a:spcAft>
              <a:defRPr kumimoji="1" sz="3800" b="1">
                <a:solidFill>
                  <a:schemeClr val="tx1"/>
                </a:solidFill>
                <a:latin typeface="Arial" charset="0"/>
              </a:defRPr>
            </a:lvl3pPr>
            <a:lvl4pPr algn="l" rtl="0" eaLnBrk="1" fontAlgn="base" hangingPunct="1">
              <a:spcBef>
                <a:spcPct val="0"/>
              </a:spcBef>
              <a:spcAft>
                <a:spcPct val="0"/>
              </a:spcAft>
              <a:defRPr kumimoji="1" sz="3800" b="1">
                <a:solidFill>
                  <a:schemeClr val="tx1"/>
                </a:solidFill>
                <a:latin typeface="Arial" charset="0"/>
              </a:defRPr>
            </a:lvl4pPr>
            <a:lvl5pPr algn="l" rtl="0" eaLnBrk="1" fontAlgn="base" hangingPunct="1">
              <a:spcBef>
                <a:spcPct val="0"/>
              </a:spcBef>
              <a:spcAft>
                <a:spcPct val="0"/>
              </a:spcAft>
              <a:defRPr kumimoji="1" sz="3800" b="1">
                <a:solidFill>
                  <a:schemeClr val="tx1"/>
                </a:solidFill>
                <a:latin typeface="Arial" charset="0"/>
              </a:defRPr>
            </a:lvl5pPr>
            <a:lvl6pPr marL="457200" algn="l" rtl="0" eaLnBrk="1" fontAlgn="base" hangingPunct="1">
              <a:spcBef>
                <a:spcPct val="0"/>
              </a:spcBef>
              <a:spcAft>
                <a:spcPct val="0"/>
              </a:spcAft>
              <a:defRPr kumimoji="1" sz="3800" b="1">
                <a:solidFill>
                  <a:schemeClr val="tx1"/>
                </a:solidFill>
                <a:latin typeface="Arial" charset="0"/>
              </a:defRPr>
            </a:lvl6pPr>
            <a:lvl7pPr marL="914400" algn="l" rtl="0" eaLnBrk="1" fontAlgn="base" hangingPunct="1">
              <a:spcBef>
                <a:spcPct val="0"/>
              </a:spcBef>
              <a:spcAft>
                <a:spcPct val="0"/>
              </a:spcAft>
              <a:defRPr kumimoji="1" sz="3800" b="1">
                <a:solidFill>
                  <a:schemeClr val="tx1"/>
                </a:solidFill>
                <a:latin typeface="Arial" charset="0"/>
              </a:defRPr>
            </a:lvl7pPr>
            <a:lvl8pPr marL="1371600" algn="l" rtl="0" eaLnBrk="1" fontAlgn="base" hangingPunct="1">
              <a:spcBef>
                <a:spcPct val="0"/>
              </a:spcBef>
              <a:spcAft>
                <a:spcPct val="0"/>
              </a:spcAft>
              <a:defRPr kumimoji="1" sz="3800" b="1">
                <a:solidFill>
                  <a:schemeClr val="tx1"/>
                </a:solidFill>
                <a:latin typeface="Arial" charset="0"/>
              </a:defRPr>
            </a:lvl8pPr>
            <a:lvl9pPr marL="1828800" algn="l" rtl="0" eaLnBrk="1" fontAlgn="base" hangingPunct="1">
              <a:spcBef>
                <a:spcPct val="0"/>
              </a:spcBef>
              <a:spcAft>
                <a:spcPct val="0"/>
              </a:spcAft>
              <a:defRPr kumimoji="1" sz="3800" b="1">
                <a:solidFill>
                  <a:schemeClr val="tx1"/>
                </a:solidFill>
                <a:latin typeface="Arial" charset="0"/>
              </a:defRPr>
            </a:lvl9pPr>
          </a:lstStyle>
          <a:p>
            <a:pPr defTabSz="914400"/>
            <a:r>
              <a:rPr lang="en-US" sz="1200" b="0" kern="0" dirty="0">
                <a:solidFill>
                  <a:schemeClr val="bg1"/>
                </a:solidFill>
              </a:rPr>
              <a:t>Introduction to Kaizen</a:t>
            </a:r>
          </a:p>
        </p:txBody>
      </p:sp>
    </p:spTree>
    <p:extLst>
      <p:ext uri="{BB962C8B-B14F-4D97-AF65-F5344CB8AC3E}">
        <p14:creationId xmlns:p14="http://schemas.microsoft.com/office/powerpoint/2010/main" val="17218095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Explosion 2 20"/>
          <p:cNvSpPr/>
          <p:nvPr/>
        </p:nvSpPr>
        <p:spPr>
          <a:xfrm>
            <a:off x="2849638" y="5516653"/>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5" name="Freeform 34"/>
          <p:cNvSpPr/>
          <p:nvPr/>
        </p:nvSpPr>
        <p:spPr>
          <a:xfrm>
            <a:off x="830161" y="762000"/>
            <a:ext cx="7475639" cy="5422233"/>
          </a:xfrm>
          <a:custGeom>
            <a:avLst/>
            <a:gdLst>
              <a:gd name="connsiteX0" fmla="*/ 0 w 7395410"/>
              <a:gd name="connsiteY0" fmla="*/ 2646948 h 5390148"/>
              <a:gd name="connsiteX1" fmla="*/ 5566610 w 7395410"/>
              <a:gd name="connsiteY1" fmla="*/ 545432 h 5390148"/>
              <a:gd name="connsiteX2" fmla="*/ 5342021 w 7395410"/>
              <a:gd name="connsiteY2" fmla="*/ 0 h 5390148"/>
              <a:gd name="connsiteX3" fmla="*/ 7395410 w 7395410"/>
              <a:gd name="connsiteY3" fmla="*/ 561474 h 5390148"/>
              <a:gd name="connsiteX4" fmla="*/ 6930189 w 7395410"/>
              <a:gd name="connsiteY4" fmla="*/ 2101516 h 5390148"/>
              <a:gd name="connsiteX5" fmla="*/ 6593305 w 7395410"/>
              <a:gd name="connsiteY5" fmla="*/ 1475874 h 5390148"/>
              <a:gd name="connsiteX6" fmla="*/ 1812758 w 7395410"/>
              <a:gd name="connsiteY6" fmla="*/ 5390148 h 5390148"/>
              <a:gd name="connsiteX0" fmla="*/ 0 w 7395410"/>
              <a:gd name="connsiteY0" fmla="*/ 2646948 h 5390148"/>
              <a:gd name="connsiteX1" fmla="*/ 5566610 w 7395410"/>
              <a:gd name="connsiteY1" fmla="*/ 545432 h 5390148"/>
              <a:gd name="connsiteX2" fmla="*/ 5342021 w 7395410"/>
              <a:gd name="connsiteY2" fmla="*/ 0 h 5390148"/>
              <a:gd name="connsiteX3" fmla="*/ 7395410 w 7395410"/>
              <a:gd name="connsiteY3" fmla="*/ 561474 h 5390148"/>
              <a:gd name="connsiteX4" fmla="*/ 6930189 w 7395410"/>
              <a:gd name="connsiteY4" fmla="*/ 2101516 h 5390148"/>
              <a:gd name="connsiteX5" fmla="*/ 6448926 w 7395410"/>
              <a:gd name="connsiteY5" fmla="*/ 1604211 h 5390148"/>
              <a:gd name="connsiteX6" fmla="*/ 1812758 w 7395410"/>
              <a:gd name="connsiteY6" fmla="*/ 5390148 h 5390148"/>
              <a:gd name="connsiteX0" fmla="*/ 0 w 7395410"/>
              <a:gd name="connsiteY0" fmla="*/ 2646948 h 5390148"/>
              <a:gd name="connsiteX1" fmla="*/ 5566610 w 7395410"/>
              <a:gd name="connsiteY1" fmla="*/ 545432 h 5390148"/>
              <a:gd name="connsiteX2" fmla="*/ 5342021 w 7395410"/>
              <a:gd name="connsiteY2" fmla="*/ 0 h 5390148"/>
              <a:gd name="connsiteX3" fmla="*/ 7395410 w 7395410"/>
              <a:gd name="connsiteY3" fmla="*/ 561474 h 5390148"/>
              <a:gd name="connsiteX4" fmla="*/ 6946232 w 7395410"/>
              <a:gd name="connsiteY4" fmla="*/ 1957137 h 5390148"/>
              <a:gd name="connsiteX5" fmla="*/ 6448926 w 7395410"/>
              <a:gd name="connsiteY5" fmla="*/ 1604211 h 5390148"/>
              <a:gd name="connsiteX6" fmla="*/ 1812758 w 7395410"/>
              <a:gd name="connsiteY6" fmla="*/ 5390148 h 5390148"/>
              <a:gd name="connsiteX0" fmla="*/ 32084 w 7427494"/>
              <a:gd name="connsiteY0" fmla="*/ 2646948 h 5390148"/>
              <a:gd name="connsiteX1" fmla="*/ 0 w 7427494"/>
              <a:gd name="connsiteY1" fmla="*/ 2630905 h 5390148"/>
              <a:gd name="connsiteX2" fmla="*/ 5598694 w 7427494"/>
              <a:gd name="connsiteY2" fmla="*/ 545432 h 5390148"/>
              <a:gd name="connsiteX3" fmla="*/ 5374105 w 7427494"/>
              <a:gd name="connsiteY3" fmla="*/ 0 h 5390148"/>
              <a:gd name="connsiteX4" fmla="*/ 7427494 w 7427494"/>
              <a:gd name="connsiteY4" fmla="*/ 561474 h 5390148"/>
              <a:gd name="connsiteX5" fmla="*/ 6978316 w 7427494"/>
              <a:gd name="connsiteY5" fmla="*/ 1957137 h 5390148"/>
              <a:gd name="connsiteX6" fmla="*/ 6481010 w 7427494"/>
              <a:gd name="connsiteY6" fmla="*/ 1604211 h 5390148"/>
              <a:gd name="connsiteX7" fmla="*/ 1844842 w 7427494"/>
              <a:gd name="connsiteY7" fmla="*/ 5390148 h 5390148"/>
              <a:gd name="connsiteX0" fmla="*/ 32084 w 7427494"/>
              <a:gd name="connsiteY0" fmla="*/ 2646948 h 5390148"/>
              <a:gd name="connsiteX1" fmla="*/ 0 w 7427494"/>
              <a:gd name="connsiteY1" fmla="*/ 2310063 h 5390148"/>
              <a:gd name="connsiteX2" fmla="*/ 5598694 w 7427494"/>
              <a:gd name="connsiteY2" fmla="*/ 545432 h 5390148"/>
              <a:gd name="connsiteX3" fmla="*/ 5374105 w 7427494"/>
              <a:gd name="connsiteY3" fmla="*/ 0 h 5390148"/>
              <a:gd name="connsiteX4" fmla="*/ 7427494 w 7427494"/>
              <a:gd name="connsiteY4" fmla="*/ 561474 h 5390148"/>
              <a:gd name="connsiteX5" fmla="*/ 6978316 w 7427494"/>
              <a:gd name="connsiteY5" fmla="*/ 1957137 h 5390148"/>
              <a:gd name="connsiteX6" fmla="*/ 6481010 w 7427494"/>
              <a:gd name="connsiteY6" fmla="*/ 1604211 h 5390148"/>
              <a:gd name="connsiteX7" fmla="*/ 1844842 w 7427494"/>
              <a:gd name="connsiteY7" fmla="*/ 5390148 h 5390148"/>
              <a:gd name="connsiteX0" fmla="*/ 0 w 7475621"/>
              <a:gd name="connsiteY0" fmla="*/ 5422233 h 5422233"/>
              <a:gd name="connsiteX1" fmla="*/ 48127 w 7475621"/>
              <a:gd name="connsiteY1" fmla="*/ 2310063 h 5422233"/>
              <a:gd name="connsiteX2" fmla="*/ 5646821 w 7475621"/>
              <a:gd name="connsiteY2" fmla="*/ 545432 h 5422233"/>
              <a:gd name="connsiteX3" fmla="*/ 5422232 w 7475621"/>
              <a:gd name="connsiteY3" fmla="*/ 0 h 5422233"/>
              <a:gd name="connsiteX4" fmla="*/ 7475621 w 7475621"/>
              <a:gd name="connsiteY4" fmla="*/ 561474 h 5422233"/>
              <a:gd name="connsiteX5" fmla="*/ 7026443 w 7475621"/>
              <a:gd name="connsiteY5" fmla="*/ 1957137 h 5422233"/>
              <a:gd name="connsiteX6" fmla="*/ 6529137 w 7475621"/>
              <a:gd name="connsiteY6" fmla="*/ 1604211 h 5422233"/>
              <a:gd name="connsiteX7" fmla="*/ 1892969 w 7475621"/>
              <a:gd name="connsiteY7" fmla="*/ 5390148 h 5422233"/>
              <a:gd name="connsiteX0" fmla="*/ 0 w 7539789"/>
              <a:gd name="connsiteY0" fmla="*/ 5438275 h 5438275"/>
              <a:gd name="connsiteX1" fmla="*/ 112295 w 7539789"/>
              <a:gd name="connsiteY1" fmla="*/ 2310063 h 5438275"/>
              <a:gd name="connsiteX2" fmla="*/ 5710989 w 7539789"/>
              <a:gd name="connsiteY2" fmla="*/ 545432 h 5438275"/>
              <a:gd name="connsiteX3" fmla="*/ 5486400 w 7539789"/>
              <a:gd name="connsiteY3" fmla="*/ 0 h 5438275"/>
              <a:gd name="connsiteX4" fmla="*/ 7539789 w 7539789"/>
              <a:gd name="connsiteY4" fmla="*/ 561474 h 5438275"/>
              <a:gd name="connsiteX5" fmla="*/ 7090611 w 7539789"/>
              <a:gd name="connsiteY5" fmla="*/ 1957137 h 5438275"/>
              <a:gd name="connsiteX6" fmla="*/ 6593305 w 7539789"/>
              <a:gd name="connsiteY6" fmla="*/ 1604211 h 5438275"/>
              <a:gd name="connsiteX7" fmla="*/ 1957137 w 7539789"/>
              <a:gd name="connsiteY7" fmla="*/ 5390148 h 5438275"/>
              <a:gd name="connsiteX0" fmla="*/ 272716 w 7812505"/>
              <a:gd name="connsiteY0" fmla="*/ 5438275 h 5438275"/>
              <a:gd name="connsiteX1" fmla="*/ 0 w 7812505"/>
              <a:gd name="connsiteY1" fmla="*/ 2277979 h 5438275"/>
              <a:gd name="connsiteX2" fmla="*/ 5983705 w 7812505"/>
              <a:gd name="connsiteY2" fmla="*/ 545432 h 5438275"/>
              <a:gd name="connsiteX3" fmla="*/ 5759116 w 7812505"/>
              <a:gd name="connsiteY3" fmla="*/ 0 h 5438275"/>
              <a:gd name="connsiteX4" fmla="*/ 7812505 w 7812505"/>
              <a:gd name="connsiteY4" fmla="*/ 561474 h 5438275"/>
              <a:gd name="connsiteX5" fmla="*/ 7363327 w 7812505"/>
              <a:gd name="connsiteY5" fmla="*/ 1957137 h 5438275"/>
              <a:gd name="connsiteX6" fmla="*/ 6866021 w 7812505"/>
              <a:gd name="connsiteY6" fmla="*/ 1604211 h 5438275"/>
              <a:gd name="connsiteX7" fmla="*/ 2229853 w 7812505"/>
              <a:gd name="connsiteY7" fmla="*/ 5390148 h 5438275"/>
              <a:gd name="connsiteX0" fmla="*/ 0 w 7844589"/>
              <a:gd name="connsiteY0" fmla="*/ 5743075 h 5743075"/>
              <a:gd name="connsiteX1" fmla="*/ 32084 w 7844589"/>
              <a:gd name="connsiteY1" fmla="*/ 2277979 h 5743075"/>
              <a:gd name="connsiteX2" fmla="*/ 6015789 w 7844589"/>
              <a:gd name="connsiteY2" fmla="*/ 545432 h 5743075"/>
              <a:gd name="connsiteX3" fmla="*/ 5791200 w 7844589"/>
              <a:gd name="connsiteY3" fmla="*/ 0 h 5743075"/>
              <a:gd name="connsiteX4" fmla="*/ 7844589 w 7844589"/>
              <a:gd name="connsiteY4" fmla="*/ 561474 h 5743075"/>
              <a:gd name="connsiteX5" fmla="*/ 7395411 w 7844589"/>
              <a:gd name="connsiteY5" fmla="*/ 1957137 h 5743075"/>
              <a:gd name="connsiteX6" fmla="*/ 6898105 w 7844589"/>
              <a:gd name="connsiteY6" fmla="*/ 1604211 h 5743075"/>
              <a:gd name="connsiteX7" fmla="*/ 2261937 w 7844589"/>
              <a:gd name="connsiteY7" fmla="*/ 5390148 h 5743075"/>
              <a:gd name="connsiteX0" fmla="*/ 0 w 7844589"/>
              <a:gd name="connsiteY0" fmla="*/ 5743075 h 5743075"/>
              <a:gd name="connsiteX1" fmla="*/ 32084 w 7844589"/>
              <a:gd name="connsiteY1" fmla="*/ 2277979 h 5743075"/>
              <a:gd name="connsiteX2" fmla="*/ 6015789 w 7844589"/>
              <a:gd name="connsiteY2" fmla="*/ 545432 h 5743075"/>
              <a:gd name="connsiteX3" fmla="*/ 5791200 w 7844589"/>
              <a:gd name="connsiteY3" fmla="*/ 0 h 5743075"/>
              <a:gd name="connsiteX4" fmla="*/ 7844589 w 7844589"/>
              <a:gd name="connsiteY4" fmla="*/ 561474 h 5743075"/>
              <a:gd name="connsiteX5" fmla="*/ 7395411 w 7844589"/>
              <a:gd name="connsiteY5" fmla="*/ 1957137 h 5743075"/>
              <a:gd name="connsiteX6" fmla="*/ 6898105 w 7844589"/>
              <a:gd name="connsiteY6" fmla="*/ 1604211 h 5743075"/>
              <a:gd name="connsiteX7" fmla="*/ 2069431 w 7844589"/>
              <a:gd name="connsiteY7" fmla="*/ 5727033 h 5743075"/>
              <a:gd name="connsiteX0" fmla="*/ 705853 w 7812505"/>
              <a:gd name="connsiteY0" fmla="*/ 4652212 h 5727033"/>
              <a:gd name="connsiteX1" fmla="*/ 0 w 7812505"/>
              <a:gd name="connsiteY1" fmla="*/ 2277979 h 5727033"/>
              <a:gd name="connsiteX2" fmla="*/ 5983705 w 7812505"/>
              <a:gd name="connsiteY2" fmla="*/ 545432 h 5727033"/>
              <a:gd name="connsiteX3" fmla="*/ 5759116 w 7812505"/>
              <a:gd name="connsiteY3" fmla="*/ 0 h 5727033"/>
              <a:gd name="connsiteX4" fmla="*/ 7812505 w 7812505"/>
              <a:gd name="connsiteY4" fmla="*/ 561474 h 5727033"/>
              <a:gd name="connsiteX5" fmla="*/ 7363327 w 7812505"/>
              <a:gd name="connsiteY5" fmla="*/ 1957137 h 5727033"/>
              <a:gd name="connsiteX6" fmla="*/ 6866021 w 7812505"/>
              <a:gd name="connsiteY6" fmla="*/ 1604211 h 5727033"/>
              <a:gd name="connsiteX7" fmla="*/ 2037347 w 7812505"/>
              <a:gd name="connsiteY7" fmla="*/ 5727033 h 5727033"/>
              <a:gd name="connsiteX0" fmla="*/ 705853 w 7812505"/>
              <a:gd name="connsiteY0" fmla="*/ 4652212 h 5422233"/>
              <a:gd name="connsiteX1" fmla="*/ 0 w 7812505"/>
              <a:gd name="connsiteY1" fmla="*/ 2277979 h 5422233"/>
              <a:gd name="connsiteX2" fmla="*/ 5983705 w 7812505"/>
              <a:gd name="connsiteY2" fmla="*/ 545432 h 5422233"/>
              <a:gd name="connsiteX3" fmla="*/ 5759116 w 7812505"/>
              <a:gd name="connsiteY3" fmla="*/ 0 h 5422233"/>
              <a:gd name="connsiteX4" fmla="*/ 7812505 w 7812505"/>
              <a:gd name="connsiteY4" fmla="*/ 561474 h 5422233"/>
              <a:gd name="connsiteX5" fmla="*/ 7363327 w 7812505"/>
              <a:gd name="connsiteY5" fmla="*/ 1957137 h 5422233"/>
              <a:gd name="connsiteX6" fmla="*/ 6866021 w 7812505"/>
              <a:gd name="connsiteY6" fmla="*/ 1604211 h 5422233"/>
              <a:gd name="connsiteX7" fmla="*/ 2069432 w 7812505"/>
              <a:gd name="connsiteY7" fmla="*/ 5422233 h 5422233"/>
              <a:gd name="connsiteX0" fmla="*/ 368969 w 7475621"/>
              <a:gd name="connsiteY0" fmla="*/ 4652212 h 5422233"/>
              <a:gd name="connsiteX1" fmla="*/ 0 w 7475621"/>
              <a:gd name="connsiteY1" fmla="*/ 2213811 h 5422233"/>
              <a:gd name="connsiteX2" fmla="*/ 5646821 w 7475621"/>
              <a:gd name="connsiteY2" fmla="*/ 545432 h 5422233"/>
              <a:gd name="connsiteX3" fmla="*/ 5422232 w 7475621"/>
              <a:gd name="connsiteY3" fmla="*/ 0 h 5422233"/>
              <a:gd name="connsiteX4" fmla="*/ 7475621 w 7475621"/>
              <a:gd name="connsiteY4" fmla="*/ 561474 h 5422233"/>
              <a:gd name="connsiteX5" fmla="*/ 7026443 w 7475621"/>
              <a:gd name="connsiteY5" fmla="*/ 1957137 h 5422233"/>
              <a:gd name="connsiteX6" fmla="*/ 6529137 w 7475621"/>
              <a:gd name="connsiteY6" fmla="*/ 1604211 h 5422233"/>
              <a:gd name="connsiteX7" fmla="*/ 1732548 w 7475621"/>
              <a:gd name="connsiteY7" fmla="*/ 5422233 h 5422233"/>
              <a:gd name="connsiteX0" fmla="*/ 369052 w 7475704"/>
              <a:gd name="connsiteY0" fmla="*/ 4652212 h 5422233"/>
              <a:gd name="connsiteX1" fmla="*/ 83 w 7475704"/>
              <a:gd name="connsiteY1" fmla="*/ 2213811 h 5422233"/>
              <a:gd name="connsiteX2" fmla="*/ 5646904 w 7475704"/>
              <a:gd name="connsiteY2" fmla="*/ 545432 h 5422233"/>
              <a:gd name="connsiteX3" fmla="*/ 5422315 w 7475704"/>
              <a:gd name="connsiteY3" fmla="*/ 0 h 5422233"/>
              <a:gd name="connsiteX4" fmla="*/ 7475704 w 7475704"/>
              <a:gd name="connsiteY4" fmla="*/ 561474 h 5422233"/>
              <a:gd name="connsiteX5" fmla="*/ 7026526 w 7475704"/>
              <a:gd name="connsiteY5" fmla="*/ 1957137 h 5422233"/>
              <a:gd name="connsiteX6" fmla="*/ 6529220 w 7475704"/>
              <a:gd name="connsiteY6" fmla="*/ 1604211 h 5422233"/>
              <a:gd name="connsiteX7" fmla="*/ 1732631 w 7475704"/>
              <a:gd name="connsiteY7" fmla="*/ 5422233 h 5422233"/>
              <a:gd name="connsiteX0" fmla="*/ 369052 w 7475704"/>
              <a:gd name="connsiteY0" fmla="*/ 4652212 h 5422233"/>
              <a:gd name="connsiteX1" fmla="*/ 83 w 7475704"/>
              <a:gd name="connsiteY1" fmla="*/ 2213811 h 5422233"/>
              <a:gd name="connsiteX2" fmla="*/ 5646904 w 7475704"/>
              <a:gd name="connsiteY2" fmla="*/ 545432 h 5422233"/>
              <a:gd name="connsiteX3" fmla="*/ 5422315 w 7475704"/>
              <a:gd name="connsiteY3" fmla="*/ 0 h 5422233"/>
              <a:gd name="connsiteX4" fmla="*/ 7475704 w 7475704"/>
              <a:gd name="connsiteY4" fmla="*/ 561474 h 5422233"/>
              <a:gd name="connsiteX5" fmla="*/ 7026526 w 7475704"/>
              <a:gd name="connsiteY5" fmla="*/ 1957137 h 5422233"/>
              <a:gd name="connsiteX6" fmla="*/ 6529220 w 7475704"/>
              <a:gd name="connsiteY6" fmla="*/ 1604211 h 5422233"/>
              <a:gd name="connsiteX7" fmla="*/ 1732631 w 7475704"/>
              <a:gd name="connsiteY7" fmla="*/ 5422233 h 5422233"/>
              <a:gd name="connsiteX0" fmla="*/ 369052 w 7475704"/>
              <a:gd name="connsiteY0" fmla="*/ 4652212 h 5422233"/>
              <a:gd name="connsiteX1" fmla="*/ 83 w 7475704"/>
              <a:gd name="connsiteY1" fmla="*/ 2213811 h 5422233"/>
              <a:gd name="connsiteX2" fmla="*/ 5646904 w 7475704"/>
              <a:gd name="connsiteY2" fmla="*/ 545432 h 5422233"/>
              <a:gd name="connsiteX3" fmla="*/ 5422315 w 7475704"/>
              <a:gd name="connsiteY3" fmla="*/ 0 h 5422233"/>
              <a:gd name="connsiteX4" fmla="*/ 7475704 w 7475704"/>
              <a:gd name="connsiteY4" fmla="*/ 561474 h 5422233"/>
              <a:gd name="connsiteX5" fmla="*/ 7026526 w 7475704"/>
              <a:gd name="connsiteY5" fmla="*/ 1957137 h 5422233"/>
              <a:gd name="connsiteX6" fmla="*/ 6529220 w 7475704"/>
              <a:gd name="connsiteY6" fmla="*/ 1604211 h 5422233"/>
              <a:gd name="connsiteX7" fmla="*/ 1732631 w 7475704"/>
              <a:gd name="connsiteY7" fmla="*/ 5422233 h 5422233"/>
              <a:gd name="connsiteX0" fmla="*/ 368987 w 7475639"/>
              <a:gd name="connsiteY0" fmla="*/ 4652212 h 5422233"/>
              <a:gd name="connsiteX1" fmla="*/ 18 w 7475639"/>
              <a:gd name="connsiteY1" fmla="*/ 2213811 h 5422233"/>
              <a:gd name="connsiteX2" fmla="*/ 5646839 w 7475639"/>
              <a:gd name="connsiteY2" fmla="*/ 545432 h 5422233"/>
              <a:gd name="connsiteX3" fmla="*/ 5422250 w 7475639"/>
              <a:gd name="connsiteY3" fmla="*/ 0 h 5422233"/>
              <a:gd name="connsiteX4" fmla="*/ 7475639 w 7475639"/>
              <a:gd name="connsiteY4" fmla="*/ 561474 h 5422233"/>
              <a:gd name="connsiteX5" fmla="*/ 7026461 w 7475639"/>
              <a:gd name="connsiteY5" fmla="*/ 1957137 h 5422233"/>
              <a:gd name="connsiteX6" fmla="*/ 6529155 w 7475639"/>
              <a:gd name="connsiteY6" fmla="*/ 1604211 h 5422233"/>
              <a:gd name="connsiteX7" fmla="*/ 1732566 w 7475639"/>
              <a:gd name="connsiteY7" fmla="*/ 5422233 h 542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5639" h="5422233">
                <a:moveTo>
                  <a:pt x="368987" y="4652212"/>
                </a:moveTo>
                <a:cubicBezTo>
                  <a:pt x="1240607" y="5363412"/>
                  <a:pt x="-5329" y="4694990"/>
                  <a:pt x="18" y="2213811"/>
                </a:cubicBezTo>
                <a:cubicBezTo>
                  <a:pt x="3566713" y="1529348"/>
                  <a:pt x="3764565" y="1101558"/>
                  <a:pt x="5646839" y="545432"/>
                </a:cubicBezTo>
                <a:lnTo>
                  <a:pt x="5422250" y="0"/>
                </a:lnTo>
                <a:lnTo>
                  <a:pt x="7475639" y="561474"/>
                </a:lnTo>
                <a:lnTo>
                  <a:pt x="7026461" y="1957137"/>
                </a:lnTo>
                <a:lnTo>
                  <a:pt x="6529155" y="1604211"/>
                </a:lnTo>
                <a:cubicBezTo>
                  <a:pt x="4930292" y="2876885"/>
                  <a:pt x="2064103" y="4053307"/>
                  <a:pt x="1732566" y="5422233"/>
                </a:cubicBezTo>
              </a:path>
            </a:pathLst>
          </a:custGeom>
          <a:gradFill flip="none" rotWithShape="1">
            <a:gsLst>
              <a:gs pos="100000">
                <a:schemeClr val="accent5"/>
              </a:gs>
              <a:gs pos="0">
                <a:schemeClr val="accent5">
                  <a:lumMod val="40000"/>
                  <a:lumOff val="60000"/>
                  <a:alpha val="39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629400" y="1122947"/>
            <a:ext cx="1600200" cy="762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Understand the Direction</a:t>
            </a:r>
          </a:p>
        </p:txBody>
      </p:sp>
      <p:sp>
        <p:nvSpPr>
          <p:cNvPr id="2" name="Freeform 1"/>
          <p:cNvSpPr/>
          <p:nvPr/>
        </p:nvSpPr>
        <p:spPr>
          <a:xfrm>
            <a:off x="773299" y="2703616"/>
            <a:ext cx="4255901" cy="3544784"/>
          </a:xfrm>
          <a:custGeom>
            <a:avLst/>
            <a:gdLst>
              <a:gd name="connsiteX0" fmla="*/ 0 w 2679031"/>
              <a:gd name="connsiteY0" fmla="*/ 128336 h 1925052"/>
              <a:gd name="connsiteX1" fmla="*/ 978568 w 2679031"/>
              <a:gd name="connsiteY1" fmla="*/ 0 h 1925052"/>
              <a:gd name="connsiteX2" fmla="*/ 2454442 w 2679031"/>
              <a:gd name="connsiteY2" fmla="*/ 128336 h 1925052"/>
              <a:gd name="connsiteX3" fmla="*/ 2679031 w 2679031"/>
              <a:gd name="connsiteY3" fmla="*/ 1010652 h 1925052"/>
              <a:gd name="connsiteX4" fmla="*/ 1764631 w 2679031"/>
              <a:gd name="connsiteY4" fmla="*/ 1925052 h 1925052"/>
              <a:gd name="connsiteX5" fmla="*/ 240631 w 2679031"/>
              <a:gd name="connsiteY5" fmla="*/ 1556084 h 1925052"/>
              <a:gd name="connsiteX6" fmla="*/ 0 w 2679031"/>
              <a:gd name="connsiteY6" fmla="*/ 128336 h 1925052"/>
              <a:gd name="connsiteX0" fmla="*/ 0 w 2679031"/>
              <a:gd name="connsiteY0" fmla="*/ 131133 h 1927849"/>
              <a:gd name="connsiteX1" fmla="*/ 978568 w 2679031"/>
              <a:gd name="connsiteY1" fmla="*/ 2797 h 1927849"/>
              <a:gd name="connsiteX2" fmla="*/ 2454442 w 2679031"/>
              <a:gd name="connsiteY2" fmla="*/ 131133 h 1927849"/>
              <a:gd name="connsiteX3" fmla="*/ 2679031 w 2679031"/>
              <a:gd name="connsiteY3" fmla="*/ 1013449 h 1927849"/>
              <a:gd name="connsiteX4" fmla="*/ 1764631 w 2679031"/>
              <a:gd name="connsiteY4" fmla="*/ 1927849 h 1927849"/>
              <a:gd name="connsiteX5" fmla="*/ 240631 w 2679031"/>
              <a:gd name="connsiteY5" fmla="*/ 1558881 h 1927849"/>
              <a:gd name="connsiteX6" fmla="*/ 0 w 2679031"/>
              <a:gd name="connsiteY6" fmla="*/ 131133 h 1927849"/>
              <a:gd name="connsiteX0" fmla="*/ 0 w 2679031"/>
              <a:gd name="connsiteY0" fmla="*/ 139376 h 1936092"/>
              <a:gd name="connsiteX1" fmla="*/ 978568 w 2679031"/>
              <a:gd name="connsiteY1" fmla="*/ 11040 h 1936092"/>
              <a:gd name="connsiteX2" fmla="*/ 2454442 w 2679031"/>
              <a:gd name="connsiteY2" fmla="*/ 139376 h 1936092"/>
              <a:gd name="connsiteX3" fmla="*/ 2679031 w 2679031"/>
              <a:gd name="connsiteY3" fmla="*/ 1021692 h 1936092"/>
              <a:gd name="connsiteX4" fmla="*/ 1764631 w 2679031"/>
              <a:gd name="connsiteY4" fmla="*/ 1936092 h 1936092"/>
              <a:gd name="connsiteX5" fmla="*/ 240631 w 2679031"/>
              <a:gd name="connsiteY5" fmla="*/ 1567124 h 1936092"/>
              <a:gd name="connsiteX6" fmla="*/ 0 w 2679031"/>
              <a:gd name="connsiteY6" fmla="*/ 139376 h 1936092"/>
              <a:gd name="connsiteX0" fmla="*/ 0 w 2679031"/>
              <a:gd name="connsiteY0" fmla="*/ 139376 h 1936092"/>
              <a:gd name="connsiteX1" fmla="*/ 978568 w 2679031"/>
              <a:gd name="connsiteY1" fmla="*/ 11040 h 1936092"/>
              <a:gd name="connsiteX2" fmla="*/ 2454442 w 2679031"/>
              <a:gd name="connsiteY2" fmla="*/ 139376 h 1936092"/>
              <a:gd name="connsiteX3" fmla="*/ 2679031 w 2679031"/>
              <a:gd name="connsiteY3" fmla="*/ 1021692 h 1936092"/>
              <a:gd name="connsiteX4" fmla="*/ 1764631 w 2679031"/>
              <a:gd name="connsiteY4" fmla="*/ 1936092 h 1936092"/>
              <a:gd name="connsiteX5" fmla="*/ 240631 w 2679031"/>
              <a:gd name="connsiteY5" fmla="*/ 1567124 h 1936092"/>
              <a:gd name="connsiteX6" fmla="*/ 0 w 267903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10398 w 2693599"/>
              <a:gd name="connsiteY0" fmla="*/ 139376 h 1936092"/>
              <a:gd name="connsiteX1" fmla="*/ 988966 w 2693599"/>
              <a:gd name="connsiteY1" fmla="*/ 11040 h 1936092"/>
              <a:gd name="connsiteX2" fmla="*/ 2464840 w 2693599"/>
              <a:gd name="connsiteY2" fmla="*/ 139376 h 1936092"/>
              <a:gd name="connsiteX3" fmla="*/ 2689429 w 2693599"/>
              <a:gd name="connsiteY3" fmla="*/ 1021692 h 1936092"/>
              <a:gd name="connsiteX4" fmla="*/ 1775029 w 2693599"/>
              <a:gd name="connsiteY4" fmla="*/ 1936092 h 1936092"/>
              <a:gd name="connsiteX5" fmla="*/ 251029 w 2693599"/>
              <a:gd name="connsiteY5" fmla="*/ 1567124 h 1936092"/>
              <a:gd name="connsiteX6" fmla="*/ 10398 w 2693599"/>
              <a:gd name="connsiteY6" fmla="*/ 139376 h 1936092"/>
              <a:gd name="connsiteX0" fmla="*/ 10398 w 2766349"/>
              <a:gd name="connsiteY0" fmla="*/ 451224 h 2247940"/>
              <a:gd name="connsiteX1" fmla="*/ 988966 w 2766349"/>
              <a:gd name="connsiteY1" fmla="*/ 322888 h 2247940"/>
              <a:gd name="connsiteX2" fmla="*/ 2673387 w 2766349"/>
              <a:gd name="connsiteY2" fmla="*/ 34129 h 2247940"/>
              <a:gd name="connsiteX3" fmla="*/ 2689429 w 2766349"/>
              <a:gd name="connsiteY3" fmla="*/ 1333540 h 2247940"/>
              <a:gd name="connsiteX4" fmla="*/ 1775029 w 2766349"/>
              <a:gd name="connsiteY4" fmla="*/ 2247940 h 2247940"/>
              <a:gd name="connsiteX5" fmla="*/ 251029 w 2766349"/>
              <a:gd name="connsiteY5" fmla="*/ 1878972 h 2247940"/>
              <a:gd name="connsiteX6" fmla="*/ 10398 w 2766349"/>
              <a:gd name="connsiteY6" fmla="*/ 451224 h 2247940"/>
              <a:gd name="connsiteX0" fmla="*/ 10398 w 2766349"/>
              <a:gd name="connsiteY0" fmla="*/ 655806 h 2452522"/>
              <a:gd name="connsiteX1" fmla="*/ 988966 w 2766349"/>
              <a:gd name="connsiteY1" fmla="*/ 527470 h 2452522"/>
              <a:gd name="connsiteX2" fmla="*/ 2240250 w 2766349"/>
              <a:gd name="connsiteY2" fmla="*/ 14123 h 2452522"/>
              <a:gd name="connsiteX3" fmla="*/ 2673387 w 2766349"/>
              <a:gd name="connsiteY3" fmla="*/ 238711 h 2452522"/>
              <a:gd name="connsiteX4" fmla="*/ 2689429 w 2766349"/>
              <a:gd name="connsiteY4" fmla="*/ 1538122 h 2452522"/>
              <a:gd name="connsiteX5" fmla="*/ 1775029 w 2766349"/>
              <a:gd name="connsiteY5" fmla="*/ 2452522 h 2452522"/>
              <a:gd name="connsiteX6" fmla="*/ 251029 w 2766349"/>
              <a:gd name="connsiteY6" fmla="*/ 2083554 h 2452522"/>
              <a:gd name="connsiteX7" fmla="*/ 10398 w 2766349"/>
              <a:gd name="connsiteY7" fmla="*/ 655806 h 2452522"/>
              <a:gd name="connsiteX0" fmla="*/ 10398 w 2766349"/>
              <a:gd name="connsiteY0" fmla="*/ 918919 h 2715635"/>
              <a:gd name="connsiteX1" fmla="*/ 988966 w 2766349"/>
              <a:gd name="connsiteY1" fmla="*/ 790583 h 2715635"/>
              <a:gd name="connsiteX2" fmla="*/ 2432756 w 2766349"/>
              <a:gd name="connsiteY2" fmla="*/ 4520 h 2715635"/>
              <a:gd name="connsiteX3" fmla="*/ 2673387 w 2766349"/>
              <a:gd name="connsiteY3" fmla="*/ 501824 h 2715635"/>
              <a:gd name="connsiteX4" fmla="*/ 2689429 w 2766349"/>
              <a:gd name="connsiteY4" fmla="*/ 1801235 h 2715635"/>
              <a:gd name="connsiteX5" fmla="*/ 1775029 w 2766349"/>
              <a:gd name="connsiteY5" fmla="*/ 2715635 h 2715635"/>
              <a:gd name="connsiteX6" fmla="*/ 251029 w 2766349"/>
              <a:gd name="connsiteY6" fmla="*/ 2346667 h 2715635"/>
              <a:gd name="connsiteX7" fmla="*/ 10398 w 2766349"/>
              <a:gd name="connsiteY7" fmla="*/ 918919 h 2715635"/>
              <a:gd name="connsiteX0" fmla="*/ 10398 w 3328151"/>
              <a:gd name="connsiteY0" fmla="*/ 921123 h 2717839"/>
              <a:gd name="connsiteX1" fmla="*/ 988966 w 3328151"/>
              <a:gd name="connsiteY1" fmla="*/ 792787 h 2717839"/>
              <a:gd name="connsiteX2" fmla="*/ 2432756 w 3328151"/>
              <a:gd name="connsiteY2" fmla="*/ 6724 h 2717839"/>
              <a:gd name="connsiteX3" fmla="*/ 3299030 w 3328151"/>
              <a:gd name="connsiteY3" fmla="*/ 375691 h 2717839"/>
              <a:gd name="connsiteX4" fmla="*/ 2689429 w 3328151"/>
              <a:gd name="connsiteY4" fmla="*/ 1803439 h 2717839"/>
              <a:gd name="connsiteX5" fmla="*/ 1775029 w 3328151"/>
              <a:gd name="connsiteY5" fmla="*/ 2717839 h 2717839"/>
              <a:gd name="connsiteX6" fmla="*/ 251029 w 3328151"/>
              <a:gd name="connsiteY6" fmla="*/ 2348871 h 2717839"/>
              <a:gd name="connsiteX7" fmla="*/ 10398 w 3328151"/>
              <a:gd name="connsiteY7" fmla="*/ 921123 h 2717839"/>
              <a:gd name="connsiteX0" fmla="*/ 10398 w 3324728"/>
              <a:gd name="connsiteY0" fmla="*/ 920365 h 2717081"/>
              <a:gd name="connsiteX1" fmla="*/ 988966 w 3324728"/>
              <a:gd name="connsiteY1" fmla="*/ 792029 h 2717081"/>
              <a:gd name="connsiteX2" fmla="*/ 2432756 w 3324728"/>
              <a:gd name="connsiteY2" fmla="*/ 5966 h 2717081"/>
              <a:gd name="connsiteX3" fmla="*/ 3299030 w 3324728"/>
              <a:gd name="connsiteY3" fmla="*/ 374933 h 2717081"/>
              <a:gd name="connsiteX4" fmla="*/ 3010272 w 3324728"/>
              <a:gd name="connsiteY4" fmla="*/ 856199 h 2717081"/>
              <a:gd name="connsiteX5" fmla="*/ 2689429 w 3324728"/>
              <a:gd name="connsiteY5" fmla="*/ 1802681 h 2717081"/>
              <a:gd name="connsiteX6" fmla="*/ 1775029 w 3324728"/>
              <a:gd name="connsiteY6" fmla="*/ 2717081 h 2717081"/>
              <a:gd name="connsiteX7" fmla="*/ 251029 w 3324728"/>
              <a:gd name="connsiteY7" fmla="*/ 2348113 h 2717081"/>
              <a:gd name="connsiteX8" fmla="*/ 10398 w 3324728"/>
              <a:gd name="connsiteY8" fmla="*/ 920365 h 2717081"/>
              <a:gd name="connsiteX0" fmla="*/ 10398 w 3324728"/>
              <a:gd name="connsiteY0" fmla="*/ 920365 h 2717081"/>
              <a:gd name="connsiteX1" fmla="*/ 988966 w 3324728"/>
              <a:gd name="connsiteY1" fmla="*/ 792029 h 2717081"/>
              <a:gd name="connsiteX2" fmla="*/ 2785683 w 3324728"/>
              <a:gd name="connsiteY2" fmla="*/ 5966 h 2717081"/>
              <a:gd name="connsiteX3" fmla="*/ 3299030 w 3324728"/>
              <a:gd name="connsiteY3" fmla="*/ 374933 h 2717081"/>
              <a:gd name="connsiteX4" fmla="*/ 3010272 w 3324728"/>
              <a:gd name="connsiteY4" fmla="*/ 856199 h 2717081"/>
              <a:gd name="connsiteX5" fmla="*/ 2689429 w 3324728"/>
              <a:gd name="connsiteY5" fmla="*/ 1802681 h 2717081"/>
              <a:gd name="connsiteX6" fmla="*/ 1775029 w 3324728"/>
              <a:gd name="connsiteY6" fmla="*/ 2717081 h 2717081"/>
              <a:gd name="connsiteX7" fmla="*/ 251029 w 3324728"/>
              <a:gd name="connsiteY7" fmla="*/ 2348113 h 2717081"/>
              <a:gd name="connsiteX8" fmla="*/ 10398 w 3324728"/>
              <a:gd name="connsiteY8" fmla="*/ 920365 h 2717081"/>
              <a:gd name="connsiteX0" fmla="*/ 10398 w 3324728"/>
              <a:gd name="connsiteY0" fmla="*/ 1413916 h 3210632"/>
              <a:gd name="connsiteX1" fmla="*/ 988966 w 3324728"/>
              <a:gd name="connsiteY1" fmla="*/ 1285580 h 3210632"/>
              <a:gd name="connsiteX2" fmla="*/ 2914020 w 3324728"/>
              <a:gd name="connsiteY2" fmla="*/ 2212 h 3210632"/>
              <a:gd name="connsiteX3" fmla="*/ 3299030 w 3324728"/>
              <a:gd name="connsiteY3" fmla="*/ 868484 h 3210632"/>
              <a:gd name="connsiteX4" fmla="*/ 3010272 w 3324728"/>
              <a:gd name="connsiteY4" fmla="*/ 1349750 h 3210632"/>
              <a:gd name="connsiteX5" fmla="*/ 2689429 w 3324728"/>
              <a:gd name="connsiteY5" fmla="*/ 2296232 h 3210632"/>
              <a:gd name="connsiteX6" fmla="*/ 1775029 w 3324728"/>
              <a:gd name="connsiteY6" fmla="*/ 3210632 h 3210632"/>
              <a:gd name="connsiteX7" fmla="*/ 251029 w 3324728"/>
              <a:gd name="connsiteY7" fmla="*/ 2841664 h 3210632"/>
              <a:gd name="connsiteX8" fmla="*/ 10398 w 3324728"/>
              <a:gd name="connsiteY8" fmla="*/ 1413916 h 3210632"/>
              <a:gd name="connsiteX0" fmla="*/ 10398 w 4252984"/>
              <a:gd name="connsiteY0" fmla="*/ 1413641 h 3210357"/>
              <a:gd name="connsiteX1" fmla="*/ 988966 w 4252984"/>
              <a:gd name="connsiteY1" fmla="*/ 1285305 h 3210357"/>
              <a:gd name="connsiteX2" fmla="*/ 2914020 w 4252984"/>
              <a:gd name="connsiteY2" fmla="*/ 1937 h 3210357"/>
              <a:gd name="connsiteX3" fmla="*/ 4245515 w 4252984"/>
              <a:gd name="connsiteY3" fmla="*/ 980503 h 3210357"/>
              <a:gd name="connsiteX4" fmla="*/ 3010272 w 4252984"/>
              <a:gd name="connsiteY4" fmla="*/ 1349475 h 3210357"/>
              <a:gd name="connsiteX5" fmla="*/ 2689429 w 4252984"/>
              <a:gd name="connsiteY5" fmla="*/ 2295957 h 3210357"/>
              <a:gd name="connsiteX6" fmla="*/ 1775029 w 4252984"/>
              <a:gd name="connsiteY6" fmla="*/ 3210357 h 3210357"/>
              <a:gd name="connsiteX7" fmla="*/ 251029 w 4252984"/>
              <a:gd name="connsiteY7" fmla="*/ 2841389 h 3210357"/>
              <a:gd name="connsiteX8" fmla="*/ 10398 w 4252984"/>
              <a:gd name="connsiteY8" fmla="*/ 1413641 h 3210357"/>
              <a:gd name="connsiteX0" fmla="*/ 10398 w 4255901"/>
              <a:gd name="connsiteY0" fmla="*/ 1627717 h 3424433"/>
              <a:gd name="connsiteX1" fmla="*/ 988966 w 4255901"/>
              <a:gd name="connsiteY1" fmla="*/ 1499381 h 3424433"/>
              <a:gd name="connsiteX2" fmla="*/ 2914020 w 4255901"/>
              <a:gd name="connsiteY2" fmla="*/ 216013 h 3424433"/>
              <a:gd name="connsiteX3" fmla="*/ 3700082 w 4255901"/>
              <a:gd name="connsiteY3" fmla="*/ 71635 h 3424433"/>
              <a:gd name="connsiteX4" fmla="*/ 4245515 w 4255901"/>
              <a:gd name="connsiteY4" fmla="*/ 1194579 h 3424433"/>
              <a:gd name="connsiteX5" fmla="*/ 3010272 w 4255901"/>
              <a:gd name="connsiteY5" fmla="*/ 1563551 h 3424433"/>
              <a:gd name="connsiteX6" fmla="*/ 2689429 w 4255901"/>
              <a:gd name="connsiteY6" fmla="*/ 2510033 h 3424433"/>
              <a:gd name="connsiteX7" fmla="*/ 1775029 w 4255901"/>
              <a:gd name="connsiteY7" fmla="*/ 3424433 h 3424433"/>
              <a:gd name="connsiteX8" fmla="*/ 251029 w 4255901"/>
              <a:gd name="connsiteY8" fmla="*/ 3055465 h 3424433"/>
              <a:gd name="connsiteX9" fmla="*/ 10398 w 4255901"/>
              <a:gd name="connsiteY9" fmla="*/ 1627717 h 3424433"/>
              <a:gd name="connsiteX0" fmla="*/ 10398 w 4255901"/>
              <a:gd name="connsiteY0" fmla="*/ 1748068 h 3544784"/>
              <a:gd name="connsiteX1" fmla="*/ 988966 w 4255901"/>
              <a:gd name="connsiteY1" fmla="*/ 1619732 h 3544784"/>
              <a:gd name="connsiteX2" fmla="*/ 3026315 w 4255901"/>
              <a:gd name="connsiteY2" fmla="*/ 79690 h 3544784"/>
              <a:gd name="connsiteX3" fmla="*/ 3700082 w 4255901"/>
              <a:gd name="connsiteY3" fmla="*/ 191986 h 3544784"/>
              <a:gd name="connsiteX4" fmla="*/ 4245515 w 4255901"/>
              <a:gd name="connsiteY4" fmla="*/ 1314930 h 3544784"/>
              <a:gd name="connsiteX5" fmla="*/ 3010272 w 4255901"/>
              <a:gd name="connsiteY5" fmla="*/ 1683902 h 3544784"/>
              <a:gd name="connsiteX6" fmla="*/ 2689429 w 4255901"/>
              <a:gd name="connsiteY6" fmla="*/ 2630384 h 3544784"/>
              <a:gd name="connsiteX7" fmla="*/ 1775029 w 4255901"/>
              <a:gd name="connsiteY7" fmla="*/ 3544784 h 3544784"/>
              <a:gd name="connsiteX8" fmla="*/ 251029 w 4255901"/>
              <a:gd name="connsiteY8" fmla="*/ 3175816 h 3544784"/>
              <a:gd name="connsiteX9" fmla="*/ 10398 w 4255901"/>
              <a:gd name="connsiteY9" fmla="*/ 1748068 h 354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55901" h="3544784">
                <a:moveTo>
                  <a:pt x="10398" y="1748068"/>
                </a:moveTo>
                <a:cubicBezTo>
                  <a:pt x="336587" y="1544868"/>
                  <a:pt x="662777" y="1662511"/>
                  <a:pt x="988966" y="1619732"/>
                </a:cubicBezTo>
                <a:cubicBezTo>
                  <a:pt x="1301787" y="1568932"/>
                  <a:pt x="2745578" y="127816"/>
                  <a:pt x="3026315" y="79690"/>
                </a:cubicBezTo>
                <a:cubicBezTo>
                  <a:pt x="3443410" y="-83405"/>
                  <a:pt x="3478166" y="28892"/>
                  <a:pt x="3700082" y="191986"/>
                </a:cubicBezTo>
                <a:cubicBezTo>
                  <a:pt x="3921998" y="355080"/>
                  <a:pt x="4325726" y="1141141"/>
                  <a:pt x="4245515" y="1314930"/>
                </a:cubicBezTo>
                <a:cubicBezTo>
                  <a:pt x="4165305" y="1488720"/>
                  <a:pt x="3111872" y="1445944"/>
                  <a:pt x="3010272" y="1683902"/>
                </a:cubicBezTo>
                <a:cubicBezTo>
                  <a:pt x="2908672" y="1921860"/>
                  <a:pt x="2914018" y="2341627"/>
                  <a:pt x="2689429" y="2630384"/>
                </a:cubicBezTo>
                <a:cubicBezTo>
                  <a:pt x="2368587" y="3063521"/>
                  <a:pt x="2224207" y="3272069"/>
                  <a:pt x="1775029" y="3544784"/>
                </a:cubicBezTo>
                <a:cubicBezTo>
                  <a:pt x="1202860" y="3502006"/>
                  <a:pt x="742987" y="3411099"/>
                  <a:pt x="251029" y="3175816"/>
                </a:cubicBezTo>
                <a:cubicBezTo>
                  <a:pt x="10398" y="2667816"/>
                  <a:pt x="-21687" y="2256068"/>
                  <a:pt x="10398" y="1748068"/>
                </a:cubicBezTo>
                <a:close/>
              </a:path>
            </a:pathLst>
          </a:cu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Explosion 2 4"/>
          <p:cNvSpPr/>
          <p:nvPr/>
        </p:nvSpPr>
        <p:spPr>
          <a:xfrm>
            <a:off x="685800" y="342900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14" name="Explosion 2 13"/>
          <p:cNvSpPr/>
          <p:nvPr/>
        </p:nvSpPr>
        <p:spPr>
          <a:xfrm>
            <a:off x="1353553" y="312420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15" name="Explosion 2 14"/>
          <p:cNvSpPr/>
          <p:nvPr/>
        </p:nvSpPr>
        <p:spPr>
          <a:xfrm>
            <a:off x="1714500" y="358140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16" name="Explosion 2 15"/>
          <p:cNvSpPr/>
          <p:nvPr/>
        </p:nvSpPr>
        <p:spPr>
          <a:xfrm>
            <a:off x="2209800" y="3097117"/>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0" name="Explosion 2 19"/>
          <p:cNvSpPr/>
          <p:nvPr/>
        </p:nvSpPr>
        <p:spPr>
          <a:xfrm>
            <a:off x="685800" y="2568417"/>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2" name="Explosion 2 21"/>
          <p:cNvSpPr/>
          <p:nvPr/>
        </p:nvSpPr>
        <p:spPr>
          <a:xfrm>
            <a:off x="4259656" y="4270021"/>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3" name="Explosion 2 22"/>
          <p:cNvSpPr/>
          <p:nvPr/>
        </p:nvSpPr>
        <p:spPr>
          <a:xfrm>
            <a:off x="1699253" y="2288647"/>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6" name="Explosion 2 25"/>
          <p:cNvSpPr/>
          <p:nvPr/>
        </p:nvSpPr>
        <p:spPr>
          <a:xfrm>
            <a:off x="2849638" y="2253194"/>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7" name="Explosion 2 26"/>
          <p:cNvSpPr/>
          <p:nvPr/>
        </p:nvSpPr>
        <p:spPr>
          <a:xfrm>
            <a:off x="3726256" y="1984409"/>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8" name="Explosion 2 27"/>
          <p:cNvSpPr/>
          <p:nvPr/>
        </p:nvSpPr>
        <p:spPr>
          <a:xfrm>
            <a:off x="3238500" y="1451009"/>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9" name="Explosion 2 28"/>
          <p:cNvSpPr/>
          <p:nvPr/>
        </p:nvSpPr>
        <p:spPr>
          <a:xfrm>
            <a:off x="4762500" y="201914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1" name="Explosion 2 30"/>
          <p:cNvSpPr/>
          <p:nvPr/>
        </p:nvSpPr>
        <p:spPr>
          <a:xfrm>
            <a:off x="5029200" y="3536959"/>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2" name="Explosion 2 31"/>
          <p:cNvSpPr/>
          <p:nvPr/>
        </p:nvSpPr>
        <p:spPr>
          <a:xfrm>
            <a:off x="5102024" y="422910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4" name="Title 3"/>
          <p:cNvSpPr>
            <a:spLocks noGrp="1"/>
          </p:cNvSpPr>
          <p:nvPr>
            <p:ph type="title"/>
          </p:nvPr>
        </p:nvSpPr>
        <p:spPr>
          <a:xfrm>
            <a:off x="715332" y="838200"/>
            <a:ext cx="5533068" cy="762000"/>
          </a:xfrm>
        </p:spPr>
        <p:txBody>
          <a:bodyPr>
            <a:normAutofit/>
          </a:bodyPr>
          <a:lstStyle/>
          <a:p>
            <a:pPr algn="l"/>
            <a:r>
              <a:rPr lang="en-US" sz="3200" dirty="0"/>
              <a:t>General Flow of Improvement</a:t>
            </a:r>
          </a:p>
        </p:txBody>
      </p:sp>
      <p:sp>
        <p:nvSpPr>
          <p:cNvPr id="11" name="Rectangle 10"/>
          <p:cNvSpPr/>
          <p:nvPr/>
        </p:nvSpPr>
        <p:spPr>
          <a:xfrm>
            <a:off x="3505200" y="2667000"/>
            <a:ext cx="1524000" cy="914400"/>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bg1"/>
                </a:solidFill>
              </a:rPr>
              <a:t>Target Condition</a:t>
            </a:r>
          </a:p>
        </p:txBody>
      </p:sp>
      <p:sp>
        <p:nvSpPr>
          <p:cNvPr id="10" name="Rectangle 9"/>
          <p:cNvSpPr/>
          <p:nvPr/>
        </p:nvSpPr>
        <p:spPr>
          <a:xfrm>
            <a:off x="3197352" y="3200400"/>
            <a:ext cx="1527048" cy="914400"/>
          </a:xfrm>
          <a:prstGeom prst="rect">
            <a:avLst/>
          </a:prstGeom>
          <a:solidFill>
            <a:srgbClr val="00B05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bg1"/>
                </a:solidFill>
              </a:rPr>
              <a:t>Current Condition</a:t>
            </a:r>
          </a:p>
        </p:txBody>
      </p:sp>
      <p:sp>
        <p:nvSpPr>
          <p:cNvPr id="24" name="Title 6">
            <a:extLst>
              <a:ext uri="{FF2B5EF4-FFF2-40B4-BE49-F238E27FC236}">
                <a16:creationId xmlns:a16="http://schemas.microsoft.com/office/drawing/2014/main" id="{B8364ED0-E338-B340-A100-6AB7D233448F}"/>
              </a:ext>
            </a:extLst>
          </p:cNvPr>
          <p:cNvSpPr txBox="1">
            <a:spLocks/>
          </p:cNvSpPr>
          <p:nvPr/>
        </p:nvSpPr>
        <p:spPr bwMode="auto">
          <a:xfrm>
            <a:off x="4572000" y="18288"/>
            <a:ext cx="223678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3800" b="1">
                <a:solidFill>
                  <a:schemeClr val="tx1"/>
                </a:solidFill>
                <a:latin typeface="+mj-lt"/>
                <a:ea typeface="+mj-ea"/>
                <a:cs typeface="+mj-cs"/>
              </a:defRPr>
            </a:lvl1pPr>
            <a:lvl2pPr algn="l" rtl="0" eaLnBrk="1" fontAlgn="base" hangingPunct="1">
              <a:spcBef>
                <a:spcPct val="0"/>
              </a:spcBef>
              <a:spcAft>
                <a:spcPct val="0"/>
              </a:spcAft>
              <a:defRPr kumimoji="1" sz="3800" b="1">
                <a:solidFill>
                  <a:schemeClr val="tx1"/>
                </a:solidFill>
                <a:latin typeface="Arial" charset="0"/>
              </a:defRPr>
            </a:lvl2pPr>
            <a:lvl3pPr algn="l" rtl="0" eaLnBrk="1" fontAlgn="base" hangingPunct="1">
              <a:spcBef>
                <a:spcPct val="0"/>
              </a:spcBef>
              <a:spcAft>
                <a:spcPct val="0"/>
              </a:spcAft>
              <a:defRPr kumimoji="1" sz="3800" b="1">
                <a:solidFill>
                  <a:schemeClr val="tx1"/>
                </a:solidFill>
                <a:latin typeface="Arial" charset="0"/>
              </a:defRPr>
            </a:lvl3pPr>
            <a:lvl4pPr algn="l" rtl="0" eaLnBrk="1" fontAlgn="base" hangingPunct="1">
              <a:spcBef>
                <a:spcPct val="0"/>
              </a:spcBef>
              <a:spcAft>
                <a:spcPct val="0"/>
              </a:spcAft>
              <a:defRPr kumimoji="1" sz="3800" b="1">
                <a:solidFill>
                  <a:schemeClr val="tx1"/>
                </a:solidFill>
                <a:latin typeface="Arial" charset="0"/>
              </a:defRPr>
            </a:lvl4pPr>
            <a:lvl5pPr algn="l" rtl="0" eaLnBrk="1" fontAlgn="base" hangingPunct="1">
              <a:spcBef>
                <a:spcPct val="0"/>
              </a:spcBef>
              <a:spcAft>
                <a:spcPct val="0"/>
              </a:spcAft>
              <a:defRPr kumimoji="1" sz="3800" b="1">
                <a:solidFill>
                  <a:schemeClr val="tx1"/>
                </a:solidFill>
                <a:latin typeface="Arial" charset="0"/>
              </a:defRPr>
            </a:lvl5pPr>
            <a:lvl6pPr marL="457200" algn="l" rtl="0" eaLnBrk="1" fontAlgn="base" hangingPunct="1">
              <a:spcBef>
                <a:spcPct val="0"/>
              </a:spcBef>
              <a:spcAft>
                <a:spcPct val="0"/>
              </a:spcAft>
              <a:defRPr kumimoji="1" sz="3800" b="1">
                <a:solidFill>
                  <a:schemeClr val="tx1"/>
                </a:solidFill>
                <a:latin typeface="Arial" charset="0"/>
              </a:defRPr>
            </a:lvl6pPr>
            <a:lvl7pPr marL="914400" algn="l" rtl="0" eaLnBrk="1" fontAlgn="base" hangingPunct="1">
              <a:spcBef>
                <a:spcPct val="0"/>
              </a:spcBef>
              <a:spcAft>
                <a:spcPct val="0"/>
              </a:spcAft>
              <a:defRPr kumimoji="1" sz="3800" b="1">
                <a:solidFill>
                  <a:schemeClr val="tx1"/>
                </a:solidFill>
                <a:latin typeface="Arial" charset="0"/>
              </a:defRPr>
            </a:lvl7pPr>
            <a:lvl8pPr marL="1371600" algn="l" rtl="0" eaLnBrk="1" fontAlgn="base" hangingPunct="1">
              <a:spcBef>
                <a:spcPct val="0"/>
              </a:spcBef>
              <a:spcAft>
                <a:spcPct val="0"/>
              </a:spcAft>
              <a:defRPr kumimoji="1" sz="3800" b="1">
                <a:solidFill>
                  <a:schemeClr val="tx1"/>
                </a:solidFill>
                <a:latin typeface="Arial" charset="0"/>
              </a:defRPr>
            </a:lvl8pPr>
            <a:lvl9pPr marL="1828800" algn="l" rtl="0" eaLnBrk="1" fontAlgn="base" hangingPunct="1">
              <a:spcBef>
                <a:spcPct val="0"/>
              </a:spcBef>
              <a:spcAft>
                <a:spcPct val="0"/>
              </a:spcAft>
              <a:defRPr kumimoji="1" sz="3800" b="1">
                <a:solidFill>
                  <a:schemeClr val="tx1"/>
                </a:solidFill>
                <a:latin typeface="Arial" charset="0"/>
              </a:defRPr>
            </a:lvl9pPr>
          </a:lstStyle>
          <a:p>
            <a:pPr defTabSz="914400"/>
            <a:r>
              <a:rPr lang="en-US" sz="1200" b="0" kern="0" dirty="0">
                <a:solidFill>
                  <a:schemeClr val="bg1"/>
                </a:solidFill>
              </a:rPr>
              <a:t>Kata Movement</a:t>
            </a:r>
          </a:p>
        </p:txBody>
      </p:sp>
      <p:sp>
        <p:nvSpPr>
          <p:cNvPr id="25" name="Oval 24">
            <a:extLst>
              <a:ext uri="{FF2B5EF4-FFF2-40B4-BE49-F238E27FC236}">
                <a16:creationId xmlns:a16="http://schemas.microsoft.com/office/drawing/2014/main" id="{69E8C3F0-3735-5444-B817-D082BABE56FA}"/>
              </a:ext>
            </a:extLst>
          </p:cNvPr>
          <p:cNvSpPr>
            <a:spLocks noChangeAspect="1"/>
          </p:cNvSpPr>
          <p:nvPr/>
        </p:nvSpPr>
        <p:spPr bwMode="auto">
          <a:xfrm>
            <a:off x="365760" y="6583680"/>
            <a:ext cx="91440" cy="9144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599786667"/>
      </p:ext>
    </p:extLst>
  </p:cSld>
  <p:clrMapOvr>
    <a:masterClrMapping/>
  </p:clrMapOvr>
  <mc:AlternateContent xmlns:mc="http://schemas.openxmlformats.org/markup-compatibility/2006">
    <mc:Choice xmlns:p14="http://schemas.microsoft.com/office/powerpoint/2010/main" Requires="p14">
      <p:transition spd="med" p14:dur="700" advClick="0" advTm="1000">
        <p:fade/>
      </p:transition>
    </mc:Choice>
    <mc:Fallback>
      <p:transition spd="med" advClick="0" advTm="1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4"/>
          <p:cNvSpPr/>
          <p:nvPr/>
        </p:nvSpPr>
        <p:spPr>
          <a:xfrm>
            <a:off x="830161" y="762000"/>
            <a:ext cx="7475639" cy="5422233"/>
          </a:xfrm>
          <a:custGeom>
            <a:avLst/>
            <a:gdLst>
              <a:gd name="connsiteX0" fmla="*/ 0 w 7395410"/>
              <a:gd name="connsiteY0" fmla="*/ 2646948 h 5390148"/>
              <a:gd name="connsiteX1" fmla="*/ 5566610 w 7395410"/>
              <a:gd name="connsiteY1" fmla="*/ 545432 h 5390148"/>
              <a:gd name="connsiteX2" fmla="*/ 5342021 w 7395410"/>
              <a:gd name="connsiteY2" fmla="*/ 0 h 5390148"/>
              <a:gd name="connsiteX3" fmla="*/ 7395410 w 7395410"/>
              <a:gd name="connsiteY3" fmla="*/ 561474 h 5390148"/>
              <a:gd name="connsiteX4" fmla="*/ 6930189 w 7395410"/>
              <a:gd name="connsiteY4" fmla="*/ 2101516 h 5390148"/>
              <a:gd name="connsiteX5" fmla="*/ 6593305 w 7395410"/>
              <a:gd name="connsiteY5" fmla="*/ 1475874 h 5390148"/>
              <a:gd name="connsiteX6" fmla="*/ 1812758 w 7395410"/>
              <a:gd name="connsiteY6" fmla="*/ 5390148 h 5390148"/>
              <a:gd name="connsiteX0" fmla="*/ 0 w 7395410"/>
              <a:gd name="connsiteY0" fmla="*/ 2646948 h 5390148"/>
              <a:gd name="connsiteX1" fmla="*/ 5566610 w 7395410"/>
              <a:gd name="connsiteY1" fmla="*/ 545432 h 5390148"/>
              <a:gd name="connsiteX2" fmla="*/ 5342021 w 7395410"/>
              <a:gd name="connsiteY2" fmla="*/ 0 h 5390148"/>
              <a:gd name="connsiteX3" fmla="*/ 7395410 w 7395410"/>
              <a:gd name="connsiteY3" fmla="*/ 561474 h 5390148"/>
              <a:gd name="connsiteX4" fmla="*/ 6930189 w 7395410"/>
              <a:gd name="connsiteY4" fmla="*/ 2101516 h 5390148"/>
              <a:gd name="connsiteX5" fmla="*/ 6448926 w 7395410"/>
              <a:gd name="connsiteY5" fmla="*/ 1604211 h 5390148"/>
              <a:gd name="connsiteX6" fmla="*/ 1812758 w 7395410"/>
              <a:gd name="connsiteY6" fmla="*/ 5390148 h 5390148"/>
              <a:gd name="connsiteX0" fmla="*/ 0 w 7395410"/>
              <a:gd name="connsiteY0" fmla="*/ 2646948 h 5390148"/>
              <a:gd name="connsiteX1" fmla="*/ 5566610 w 7395410"/>
              <a:gd name="connsiteY1" fmla="*/ 545432 h 5390148"/>
              <a:gd name="connsiteX2" fmla="*/ 5342021 w 7395410"/>
              <a:gd name="connsiteY2" fmla="*/ 0 h 5390148"/>
              <a:gd name="connsiteX3" fmla="*/ 7395410 w 7395410"/>
              <a:gd name="connsiteY3" fmla="*/ 561474 h 5390148"/>
              <a:gd name="connsiteX4" fmla="*/ 6946232 w 7395410"/>
              <a:gd name="connsiteY4" fmla="*/ 1957137 h 5390148"/>
              <a:gd name="connsiteX5" fmla="*/ 6448926 w 7395410"/>
              <a:gd name="connsiteY5" fmla="*/ 1604211 h 5390148"/>
              <a:gd name="connsiteX6" fmla="*/ 1812758 w 7395410"/>
              <a:gd name="connsiteY6" fmla="*/ 5390148 h 5390148"/>
              <a:gd name="connsiteX0" fmla="*/ 32084 w 7427494"/>
              <a:gd name="connsiteY0" fmla="*/ 2646948 h 5390148"/>
              <a:gd name="connsiteX1" fmla="*/ 0 w 7427494"/>
              <a:gd name="connsiteY1" fmla="*/ 2630905 h 5390148"/>
              <a:gd name="connsiteX2" fmla="*/ 5598694 w 7427494"/>
              <a:gd name="connsiteY2" fmla="*/ 545432 h 5390148"/>
              <a:gd name="connsiteX3" fmla="*/ 5374105 w 7427494"/>
              <a:gd name="connsiteY3" fmla="*/ 0 h 5390148"/>
              <a:gd name="connsiteX4" fmla="*/ 7427494 w 7427494"/>
              <a:gd name="connsiteY4" fmla="*/ 561474 h 5390148"/>
              <a:gd name="connsiteX5" fmla="*/ 6978316 w 7427494"/>
              <a:gd name="connsiteY5" fmla="*/ 1957137 h 5390148"/>
              <a:gd name="connsiteX6" fmla="*/ 6481010 w 7427494"/>
              <a:gd name="connsiteY6" fmla="*/ 1604211 h 5390148"/>
              <a:gd name="connsiteX7" fmla="*/ 1844842 w 7427494"/>
              <a:gd name="connsiteY7" fmla="*/ 5390148 h 5390148"/>
              <a:gd name="connsiteX0" fmla="*/ 32084 w 7427494"/>
              <a:gd name="connsiteY0" fmla="*/ 2646948 h 5390148"/>
              <a:gd name="connsiteX1" fmla="*/ 0 w 7427494"/>
              <a:gd name="connsiteY1" fmla="*/ 2310063 h 5390148"/>
              <a:gd name="connsiteX2" fmla="*/ 5598694 w 7427494"/>
              <a:gd name="connsiteY2" fmla="*/ 545432 h 5390148"/>
              <a:gd name="connsiteX3" fmla="*/ 5374105 w 7427494"/>
              <a:gd name="connsiteY3" fmla="*/ 0 h 5390148"/>
              <a:gd name="connsiteX4" fmla="*/ 7427494 w 7427494"/>
              <a:gd name="connsiteY4" fmla="*/ 561474 h 5390148"/>
              <a:gd name="connsiteX5" fmla="*/ 6978316 w 7427494"/>
              <a:gd name="connsiteY5" fmla="*/ 1957137 h 5390148"/>
              <a:gd name="connsiteX6" fmla="*/ 6481010 w 7427494"/>
              <a:gd name="connsiteY6" fmla="*/ 1604211 h 5390148"/>
              <a:gd name="connsiteX7" fmla="*/ 1844842 w 7427494"/>
              <a:gd name="connsiteY7" fmla="*/ 5390148 h 5390148"/>
              <a:gd name="connsiteX0" fmla="*/ 0 w 7475621"/>
              <a:gd name="connsiteY0" fmla="*/ 5422233 h 5422233"/>
              <a:gd name="connsiteX1" fmla="*/ 48127 w 7475621"/>
              <a:gd name="connsiteY1" fmla="*/ 2310063 h 5422233"/>
              <a:gd name="connsiteX2" fmla="*/ 5646821 w 7475621"/>
              <a:gd name="connsiteY2" fmla="*/ 545432 h 5422233"/>
              <a:gd name="connsiteX3" fmla="*/ 5422232 w 7475621"/>
              <a:gd name="connsiteY3" fmla="*/ 0 h 5422233"/>
              <a:gd name="connsiteX4" fmla="*/ 7475621 w 7475621"/>
              <a:gd name="connsiteY4" fmla="*/ 561474 h 5422233"/>
              <a:gd name="connsiteX5" fmla="*/ 7026443 w 7475621"/>
              <a:gd name="connsiteY5" fmla="*/ 1957137 h 5422233"/>
              <a:gd name="connsiteX6" fmla="*/ 6529137 w 7475621"/>
              <a:gd name="connsiteY6" fmla="*/ 1604211 h 5422233"/>
              <a:gd name="connsiteX7" fmla="*/ 1892969 w 7475621"/>
              <a:gd name="connsiteY7" fmla="*/ 5390148 h 5422233"/>
              <a:gd name="connsiteX0" fmla="*/ 0 w 7539789"/>
              <a:gd name="connsiteY0" fmla="*/ 5438275 h 5438275"/>
              <a:gd name="connsiteX1" fmla="*/ 112295 w 7539789"/>
              <a:gd name="connsiteY1" fmla="*/ 2310063 h 5438275"/>
              <a:gd name="connsiteX2" fmla="*/ 5710989 w 7539789"/>
              <a:gd name="connsiteY2" fmla="*/ 545432 h 5438275"/>
              <a:gd name="connsiteX3" fmla="*/ 5486400 w 7539789"/>
              <a:gd name="connsiteY3" fmla="*/ 0 h 5438275"/>
              <a:gd name="connsiteX4" fmla="*/ 7539789 w 7539789"/>
              <a:gd name="connsiteY4" fmla="*/ 561474 h 5438275"/>
              <a:gd name="connsiteX5" fmla="*/ 7090611 w 7539789"/>
              <a:gd name="connsiteY5" fmla="*/ 1957137 h 5438275"/>
              <a:gd name="connsiteX6" fmla="*/ 6593305 w 7539789"/>
              <a:gd name="connsiteY6" fmla="*/ 1604211 h 5438275"/>
              <a:gd name="connsiteX7" fmla="*/ 1957137 w 7539789"/>
              <a:gd name="connsiteY7" fmla="*/ 5390148 h 5438275"/>
              <a:gd name="connsiteX0" fmla="*/ 272716 w 7812505"/>
              <a:gd name="connsiteY0" fmla="*/ 5438275 h 5438275"/>
              <a:gd name="connsiteX1" fmla="*/ 0 w 7812505"/>
              <a:gd name="connsiteY1" fmla="*/ 2277979 h 5438275"/>
              <a:gd name="connsiteX2" fmla="*/ 5983705 w 7812505"/>
              <a:gd name="connsiteY2" fmla="*/ 545432 h 5438275"/>
              <a:gd name="connsiteX3" fmla="*/ 5759116 w 7812505"/>
              <a:gd name="connsiteY3" fmla="*/ 0 h 5438275"/>
              <a:gd name="connsiteX4" fmla="*/ 7812505 w 7812505"/>
              <a:gd name="connsiteY4" fmla="*/ 561474 h 5438275"/>
              <a:gd name="connsiteX5" fmla="*/ 7363327 w 7812505"/>
              <a:gd name="connsiteY5" fmla="*/ 1957137 h 5438275"/>
              <a:gd name="connsiteX6" fmla="*/ 6866021 w 7812505"/>
              <a:gd name="connsiteY6" fmla="*/ 1604211 h 5438275"/>
              <a:gd name="connsiteX7" fmla="*/ 2229853 w 7812505"/>
              <a:gd name="connsiteY7" fmla="*/ 5390148 h 5438275"/>
              <a:gd name="connsiteX0" fmla="*/ 0 w 7844589"/>
              <a:gd name="connsiteY0" fmla="*/ 5743075 h 5743075"/>
              <a:gd name="connsiteX1" fmla="*/ 32084 w 7844589"/>
              <a:gd name="connsiteY1" fmla="*/ 2277979 h 5743075"/>
              <a:gd name="connsiteX2" fmla="*/ 6015789 w 7844589"/>
              <a:gd name="connsiteY2" fmla="*/ 545432 h 5743075"/>
              <a:gd name="connsiteX3" fmla="*/ 5791200 w 7844589"/>
              <a:gd name="connsiteY3" fmla="*/ 0 h 5743075"/>
              <a:gd name="connsiteX4" fmla="*/ 7844589 w 7844589"/>
              <a:gd name="connsiteY4" fmla="*/ 561474 h 5743075"/>
              <a:gd name="connsiteX5" fmla="*/ 7395411 w 7844589"/>
              <a:gd name="connsiteY5" fmla="*/ 1957137 h 5743075"/>
              <a:gd name="connsiteX6" fmla="*/ 6898105 w 7844589"/>
              <a:gd name="connsiteY6" fmla="*/ 1604211 h 5743075"/>
              <a:gd name="connsiteX7" fmla="*/ 2261937 w 7844589"/>
              <a:gd name="connsiteY7" fmla="*/ 5390148 h 5743075"/>
              <a:gd name="connsiteX0" fmla="*/ 0 w 7844589"/>
              <a:gd name="connsiteY0" fmla="*/ 5743075 h 5743075"/>
              <a:gd name="connsiteX1" fmla="*/ 32084 w 7844589"/>
              <a:gd name="connsiteY1" fmla="*/ 2277979 h 5743075"/>
              <a:gd name="connsiteX2" fmla="*/ 6015789 w 7844589"/>
              <a:gd name="connsiteY2" fmla="*/ 545432 h 5743075"/>
              <a:gd name="connsiteX3" fmla="*/ 5791200 w 7844589"/>
              <a:gd name="connsiteY3" fmla="*/ 0 h 5743075"/>
              <a:gd name="connsiteX4" fmla="*/ 7844589 w 7844589"/>
              <a:gd name="connsiteY4" fmla="*/ 561474 h 5743075"/>
              <a:gd name="connsiteX5" fmla="*/ 7395411 w 7844589"/>
              <a:gd name="connsiteY5" fmla="*/ 1957137 h 5743075"/>
              <a:gd name="connsiteX6" fmla="*/ 6898105 w 7844589"/>
              <a:gd name="connsiteY6" fmla="*/ 1604211 h 5743075"/>
              <a:gd name="connsiteX7" fmla="*/ 2069431 w 7844589"/>
              <a:gd name="connsiteY7" fmla="*/ 5727033 h 5743075"/>
              <a:gd name="connsiteX0" fmla="*/ 705853 w 7812505"/>
              <a:gd name="connsiteY0" fmla="*/ 4652212 h 5727033"/>
              <a:gd name="connsiteX1" fmla="*/ 0 w 7812505"/>
              <a:gd name="connsiteY1" fmla="*/ 2277979 h 5727033"/>
              <a:gd name="connsiteX2" fmla="*/ 5983705 w 7812505"/>
              <a:gd name="connsiteY2" fmla="*/ 545432 h 5727033"/>
              <a:gd name="connsiteX3" fmla="*/ 5759116 w 7812505"/>
              <a:gd name="connsiteY3" fmla="*/ 0 h 5727033"/>
              <a:gd name="connsiteX4" fmla="*/ 7812505 w 7812505"/>
              <a:gd name="connsiteY4" fmla="*/ 561474 h 5727033"/>
              <a:gd name="connsiteX5" fmla="*/ 7363327 w 7812505"/>
              <a:gd name="connsiteY5" fmla="*/ 1957137 h 5727033"/>
              <a:gd name="connsiteX6" fmla="*/ 6866021 w 7812505"/>
              <a:gd name="connsiteY6" fmla="*/ 1604211 h 5727033"/>
              <a:gd name="connsiteX7" fmla="*/ 2037347 w 7812505"/>
              <a:gd name="connsiteY7" fmla="*/ 5727033 h 5727033"/>
              <a:gd name="connsiteX0" fmla="*/ 705853 w 7812505"/>
              <a:gd name="connsiteY0" fmla="*/ 4652212 h 5422233"/>
              <a:gd name="connsiteX1" fmla="*/ 0 w 7812505"/>
              <a:gd name="connsiteY1" fmla="*/ 2277979 h 5422233"/>
              <a:gd name="connsiteX2" fmla="*/ 5983705 w 7812505"/>
              <a:gd name="connsiteY2" fmla="*/ 545432 h 5422233"/>
              <a:gd name="connsiteX3" fmla="*/ 5759116 w 7812505"/>
              <a:gd name="connsiteY3" fmla="*/ 0 h 5422233"/>
              <a:gd name="connsiteX4" fmla="*/ 7812505 w 7812505"/>
              <a:gd name="connsiteY4" fmla="*/ 561474 h 5422233"/>
              <a:gd name="connsiteX5" fmla="*/ 7363327 w 7812505"/>
              <a:gd name="connsiteY5" fmla="*/ 1957137 h 5422233"/>
              <a:gd name="connsiteX6" fmla="*/ 6866021 w 7812505"/>
              <a:gd name="connsiteY6" fmla="*/ 1604211 h 5422233"/>
              <a:gd name="connsiteX7" fmla="*/ 2069432 w 7812505"/>
              <a:gd name="connsiteY7" fmla="*/ 5422233 h 5422233"/>
              <a:gd name="connsiteX0" fmla="*/ 368969 w 7475621"/>
              <a:gd name="connsiteY0" fmla="*/ 4652212 h 5422233"/>
              <a:gd name="connsiteX1" fmla="*/ 0 w 7475621"/>
              <a:gd name="connsiteY1" fmla="*/ 2213811 h 5422233"/>
              <a:gd name="connsiteX2" fmla="*/ 5646821 w 7475621"/>
              <a:gd name="connsiteY2" fmla="*/ 545432 h 5422233"/>
              <a:gd name="connsiteX3" fmla="*/ 5422232 w 7475621"/>
              <a:gd name="connsiteY3" fmla="*/ 0 h 5422233"/>
              <a:gd name="connsiteX4" fmla="*/ 7475621 w 7475621"/>
              <a:gd name="connsiteY4" fmla="*/ 561474 h 5422233"/>
              <a:gd name="connsiteX5" fmla="*/ 7026443 w 7475621"/>
              <a:gd name="connsiteY5" fmla="*/ 1957137 h 5422233"/>
              <a:gd name="connsiteX6" fmla="*/ 6529137 w 7475621"/>
              <a:gd name="connsiteY6" fmla="*/ 1604211 h 5422233"/>
              <a:gd name="connsiteX7" fmla="*/ 1732548 w 7475621"/>
              <a:gd name="connsiteY7" fmla="*/ 5422233 h 5422233"/>
              <a:gd name="connsiteX0" fmla="*/ 369052 w 7475704"/>
              <a:gd name="connsiteY0" fmla="*/ 4652212 h 5422233"/>
              <a:gd name="connsiteX1" fmla="*/ 83 w 7475704"/>
              <a:gd name="connsiteY1" fmla="*/ 2213811 h 5422233"/>
              <a:gd name="connsiteX2" fmla="*/ 5646904 w 7475704"/>
              <a:gd name="connsiteY2" fmla="*/ 545432 h 5422233"/>
              <a:gd name="connsiteX3" fmla="*/ 5422315 w 7475704"/>
              <a:gd name="connsiteY3" fmla="*/ 0 h 5422233"/>
              <a:gd name="connsiteX4" fmla="*/ 7475704 w 7475704"/>
              <a:gd name="connsiteY4" fmla="*/ 561474 h 5422233"/>
              <a:gd name="connsiteX5" fmla="*/ 7026526 w 7475704"/>
              <a:gd name="connsiteY5" fmla="*/ 1957137 h 5422233"/>
              <a:gd name="connsiteX6" fmla="*/ 6529220 w 7475704"/>
              <a:gd name="connsiteY6" fmla="*/ 1604211 h 5422233"/>
              <a:gd name="connsiteX7" fmla="*/ 1732631 w 7475704"/>
              <a:gd name="connsiteY7" fmla="*/ 5422233 h 5422233"/>
              <a:gd name="connsiteX0" fmla="*/ 369052 w 7475704"/>
              <a:gd name="connsiteY0" fmla="*/ 4652212 h 5422233"/>
              <a:gd name="connsiteX1" fmla="*/ 83 w 7475704"/>
              <a:gd name="connsiteY1" fmla="*/ 2213811 h 5422233"/>
              <a:gd name="connsiteX2" fmla="*/ 5646904 w 7475704"/>
              <a:gd name="connsiteY2" fmla="*/ 545432 h 5422233"/>
              <a:gd name="connsiteX3" fmla="*/ 5422315 w 7475704"/>
              <a:gd name="connsiteY3" fmla="*/ 0 h 5422233"/>
              <a:gd name="connsiteX4" fmla="*/ 7475704 w 7475704"/>
              <a:gd name="connsiteY4" fmla="*/ 561474 h 5422233"/>
              <a:gd name="connsiteX5" fmla="*/ 7026526 w 7475704"/>
              <a:gd name="connsiteY5" fmla="*/ 1957137 h 5422233"/>
              <a:gd name="connsiteX6" fmla="*/ 6529220 w 7475704"/>
              <a:gd name="connsiteY6" fmla="*/ 1604211 h 5422233"/>
              <a:gd name="connsiteX7" fmla="*/ 1732631 w 7475704"/>
              <a:gd name="connsiteY7" fmla="*/ 5422233 h 5422233"/>
              <a:gd name="connsiteX0" fmla="*/ 369052 w 7475704"/>
              <a:gd name="connsiteY0" fmla="*/ 4652212 h 5422233"/>
              <a:gd name="connsiteX1" fmla="*/ 83 w 7475704"/>
              <a:gd name="connsiteY1" fmla="*/ 2213811 h 5422233"/>
              <a:gd name="connsiteX2" fmla="*/ 5646904 w 7475704"/>
              <a:gd name="connsiteY2" fmla="*/ 545432 h 5422233"/>
              <a:gd name="connsiteX3" fmla="*/ 5422315 w 7475704"/>
              <a:gd name="connsiteY3" fmla="*/ 0 h 5422233"/>
              <a:gd name="connsiteX4" fmla="*/ 7475704 w 7475704"/>
              <a:gd name="connsiteY4" fmla="*/ 561474 h 5422233"/>
              <a:gd name="connsiteX5" fmla="*/ 7026526 w 7475704"/>
              <a:gd name="connsiteY5" fmla="*/ 1957137 h 5422233"/>
              <a:gd name="connsiteX6" fmla="*/ 6529220 w 7475704"/>
              <a:gd name="connsiteY6" fmla="*/ 1604211 h 5422233"/>
              <a:gd name="connsiteX7" fmla="*/ 1732631 w 7475704"/>
              <a:gd name="connsiteY7" fmla="*/ 5422233 h 5422233"/>
              <a:gd name="connsiteX0" fmla="*/ 368987 w 7475639"/>
              <a:gd name="connsiteY0" fmla="*/ 4652212 h 5422233"/>
              <a:gd name="connsiteX1" fmla="*/ 18 w 7475639"/>
              <a:gd name="connsiteY1" fmla="*/ 2213811 h 5422233"/>
              <a:gd name="connsiteX2" fmla="*/ 5646839 w 7475639"/>
              <a:gd name="connsiteY2" fmla="*/ 545432 h 5422233"/>
              <a:gd name="connsiteX3" fmla="*/ 5422250 w 7475639"/>
              <a:gd name="connsiteY3" fmla="*/ 0 h 5422233"/>
              <a:gd name="connsiteX4" fmla="*/ 7475639 w 7475639"/>
              <a:gd name="connsiteY4" fmla="*/ 561474 h 5422233"/>
              <a:gd name="connsiteX5" fmla="*/ 7026461 w 7475639"/>
              <a:gd name="connsiteY5" fmla="*/ 1957137 h 5422233"/>
              <a:gd name="connsiteX6" fmla="*/ 6529155 w 7475639"/>
              <a:gd name="connsiteY6" fmla="*/ 1604211 h 5422233"/>
              <a:gd name="connsiteX7" fmla="*/ 1732566 w 7475639"/>
              <a:gd name="connsiteY7" fmla="*/ 5422233 h 542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5639" h="5422233">
                <a:moveTo>
                  <a:pt x="368987" y="4652212"/>
                </a:moveTo>
                <a:cubicBezTo>
                  <a:pt x="1240607" y="5363412"/>
                  <a:pt x="-5329" y="4694990"/>
                  <a:pt x="18" y="2213811"/>
                </a:cubicBezTo>
                <a:cubicBezTo>
                  <a:pt x="3566713" y="1529348"/>
                  <a:pt x="3764565" y="1101558"/>
                  <a:pt x="5646839" y="545432"/>
                </a:cubicBezTo>
                <a:lnTo>
                  <a:pt x="5422250" y="0"/>
                </a:lnTo>
                <a:lnTo>
                  <a:pt x="7475639" y="561474"/>
                </a:lnTo>
                <a:lnTo>
                  <a:pt x="7026461" y="1957137"/>
                </a:lnTo>
                <a:lnTo>
                  <a:pt x="6529155" y="1604211"/>
                </a:lnTo>
                <a:cubicBezTo>
                  <a:pt x="4930292" y="2876885"/>
                  <a:pt x="2064103" y="4053307"/>
                  <a:pt x="1732566" y="5422233"/>
                </a:cubicBezTo>
              </a:path>
            </a:pathLst>
          </a:custGeom>
          <a:gradFill flip="none" rotWithShape="1">
            <a:gsLst>
              <a:gs pos="100000">
                <a:schemeClr val="accent5"/>
              </a:gs>
              <a:gs pos="0">
                <a:schemeClr val="accent5">
                  <a:lumMod val="40000"/>
                  <a:lumOff val="60000"/>
                  <a:alpha val="39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762000" y="2446228"/>
            <a:ext cx="4805848" cy="3802172"/>
          </a:xfrm>
          <a:custGeom>
            <a:avLst/>
            <a:gdLst>
              <a:gd name="connsiteX0" fmla="*/ 0 w 2679031"/>
              <a:gd name="connsiteY0" fmla="*/ 128336 h 1925052"/>
              <a:gd name="connsiteX1" fmla="*/ 978568 w 2679031"/>
              <a:gd name="connsiteY1" fmla="*/ 0 h 1925052"/>
              <a:gd name="connsiteX2" fmla="*/ 2454442 w 2679031"/>
              <a:gd name="connsiteY2" fmla="*/ 128336 h 1925052"/>
              <a:gd name="connsiteX3" fmla="*/ 2679031 w 2679031"/>
              <a:gd name="connsiteY3" fmla="*/ 1010652 h 1925052"/>
              <a:gd name="connsiteX4" fmla="*/ 1764631 w 2679031"/>
              <a:gd name="connsiteY4" fmla="*/ 1925052 h 1925052"/>
              <a:gd name="connsiteX5" fmla="*/ 240631 w 2679031"/>
              <a:gd name="connsiteY5" fmla="*/ 1556084 h 1925052"/>
              <a:gd name="connsiteX6" fmla="*/ 0 w 2679031"/>
              <a:gd name="connsiteY6" fmla="*/ 128336 h 1925052"/>
              <a:gd name="connsiteX0" fmla="*/ 0 w 2679031"/>
              <a:gd name="connsiteY0" fmla="*/ 131133 h 1927849"/>
              <a:gd name="connsiteX1" fmla="*/ 978568 w 2679031"/>
              <a:gd name="connsiteY1" fmla="*/ 2797 h 1927849"/>
              <a:gd name="connsiteX2" fmla="*/ 2454442 w 2679031"/>
              <a:gd name="connsiteY2" fmla="*/ 131133 h 1927849"/>
              <a:gd name="connsiteX3" fmla="*/ 2679031 w 2679031"/>
              <a:gd name="connsiteY3" fmla="*/ 1013449 h 1927849"/>
              <a:gd name="connsiteX4" fmla="*/ 1764631 w 2679031"/>
              <a:gd name="connsiteY4" fmla="*/ 1927849 h 1927849"/>
              <a:gd name="connsiteX5" fmla="*/ 240631 w 2679031"/>
              <a:gd name="connsiteY5" fmla="*/ 1558881 h 1927849"/>
              <a:gd name="connsiteX6" fmla="*/ 0 w 2679031"/>
              <a:gd name="connsiteY6" fmla="*/ 131133 h 1927849"/>
              <a:gd name="connsiteX0" fmla="*/ 0 w 2679031"/>
              <a:gd name="connsiteY0" fmla="*/ 139376 h 1936092"/>
              <a:gd name="connsiteX1" fmla="*/ 978568 w 2679031"/>
              <a:gd name="connsiteY1" fmla="*/ 11040 h 1936092"/>
              <a:gd name="connsiteX2" fmla="*/ 2454442 w 2679031"/>
              <a:gd name="connsiteY2" fmla="*/ 139376 h 1936092"/>
              <a:gd name="connsiteX3" fmla="*/ 2679031 w 2679031"/>
              <a:gd name="connsiteY3" fmla="*/ 1021692 h 1936092"/>
              <a:gd name="connsiteX4" fmla="*/ 1764631 w 2679031"/>
              <a:gd name="connsiteY4" fmla="*/ 1936092 h 1936092"/>
              <a:gd name="connsiteX5" fmla="*/ 240631 w 2679031"/>
              <a:gd name="connsiteY5" fmla="*/ 1567124 h 1936092"/>
              <a:gd name="connsiteX6" fmla="*/ 0 w 2679031"/>
              <a:gd name="connsiteY6" fmla="*/ 139376 h 1936092"/>
              <a:gd name="connsiteX0" fmla="*/ 0 w 2679031"/>
              <a:gd name="connsiteY0" fmla="*/ 139376 h 1936092"/>
              <a:gd name="connsiteX1" fmla="*/ 978568 w 2679031"/>
              <a:gd name="connsiteY1" fmla="*/ 11040 h 1936092"/>
              <a:gd name="connsiteX2" fmla="*/ 2454442 w 2679031"/>
              <a:gd name="connsiteY2" fmla="*/ 139376 h 1936092"/>
              <a:gd name="connsiteX3" fmla="*/ 2679031 w 2679031"/>
              <a:gd name="connsiteY3" fmla="*/ 1021692 h 1936092"/>
              <a:gd name="connsiteX4" fmla="*/ 1764631 w 2679031"/>
              <a:gd name="connsiteY4" fmla="*/ 1936092 h 1936092"/>
              <a:gd name="connsiteX5" fmla="*/ 240631 w 2679031"/>
              <a:gd name="connsiteY5" fmla="*/ 1567124 h 1936092"/>
              <a:gd name="connsiteX6" fmla="*/ 0 w 267903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10398 w 2693599"/>
              <a:gd name="connsiteY0" fmla="*/ 139376 h 1936092"/>
              <a:gd name="connsiteX1" fmla="*/ 988966 w 2693599"/>
              <a:gd name="connsiteY1" fmla="*/ 11040 h 1936092"/>
              <a:gd name="connsiteX2" fmla="*/ 2464840 w 2693599"/>
              <a:gd name="connsiteY2" fmla="*/ 139376 h 1936092"/>
              <a:gd name="connsiteX3" fmla="*/ 2689429 w 2693599"/>
              <a:gd name="connsiteY3" fmla="*/ 1021692 h 1936092"/>
              <a:gd name="connsiteX4" fmla="*/ 1775029 w 2693599"/>
              <a:gd name="connsiteY4" fmla="*/ 1936092 h 1936092"/>
              <a:gd name="connsiteX5" fmla="*/ 251029 w 2693599"/>
              <a:gd name="connsiteY5" fmla="*/ 1567124 h 1936092"/>
              <a:gd name="connsiteX6" fmla="*/ 10398 w 2693599"/>
              <a:gd name="connsiteY6" fmla="*/ 139376 h 1936092"/>
              <a:gd name="connsiteX0" fmla="*/ 10398 w 2766349"/>
              <a:gd name="connsiteY0" fmla="*/ 451224 h 2247940"/>
              <a:gd name="connsiteX1" fmla="*/ 988966 w 2766349"/>
              <a:gd name="connsiteY1" fmla="*/ 322888 h 2247940"/>
              <a:gd name="connsiteX2" fmla="*/ 2673387 w 2766349"/>
              <a:gd name="connsiteY2" fmla="*/ 34129 h 2247940"/>
              <a:gd name="connsiteX3" fmla="*/ 2689429 w 2766349"/>
              <a:gd name="connsiteY3" fmla="*/ 1333540 h 2247940"/>
              <a:gd name="connsiteX4" fmla="*/ 1775029 w 2766349"/>
              <a:gd name="connsiteY4" fmla="*/ 2247940 h 2247940"/>
              <a:gd name="connsiteX5" fmla="*/ 251029 w 2766349"/>
              <a:gd name="connsiteY5" fmla="*/ 1878972 h 2247940"/>
              <a:gd name="connsiteX6" fmla="*/ 10398 w 2766349"/>
              <a:gd name="connsiteY6" fmla="*/ 451224 h 2247940"/>
              <a:gd name="connsiteX0" fmla="*/ 10398 w 2766349"/>
              <a:gd name="connsiteY0" fmla="*/ 655806 h 2452522"/>
              <a:gd name="connsiteX1" fmla="*/ 988966 w 2766349"/>
              <a:gd name="connsiteY1" fmla="*/ 527470 h 2452522"/>
              <a:gd name="connsiteX2" fmla="*/ 2240250 w 2766349"/>
              <a:gd name="connsiteY2" fmla="*/ 14123 h 2452522"/>
              <a:gd name="connsiteX3" fmla="*/ 2673387 w 2766349"/>
              <a:gd name="connsiteY3" fmla="*/ 238711 h 2452522"/>
              <a:gd name="connsiteX4" fmla="*/ 2689429 w 2766349"/>
              <a:gd name="connsiteY4" fmla="*/ 1538122 h 2452522"/>
              <a:gd name="connsiteX5" fmla="*/ 1775029 w 2766349"/>
              <a:gd name="connsiteY5" fmla="*/ 2452522 h 2452522"/>
              <a:gd name="connsiteX6" fmla="*/ 251029 w 2766349"/>
              <a:gd name="connsiteY6" fmla="*/ 2083554 h 2452522"/>
              <a:gd name="connsiteX7" fmla="*/ 10398 w 2766349"/>
              <a:gd name="connsiteY7" fmla="*/ 655806 h 2452522"/>
              <a:gd name="connsiteX0" fmla="*/ 10398 w 2766349"/>
              <a:gd name="connsiteY0" fmla="*/ 918919 h 2715635"/>
              <a:gd name="connsiteX1" fmla="*/ 988966 w 2766349"/>
              <a:gd name="connsiteY1" fmla="*/ 790583 h 2715635"/>
              <a:gd name="connsiteX2" fmla="*/ 2432756 w 2766349"/>
              <a:gd name="connsiteY2" fmla="*/ 4520 h 2715635"/>
              <a:gd name="connsiteX3" fmla="*/ 2673387 w 2766349"/>
              <a:gd name="connsiteY3" fmla="*/ 501824 h 2715635"/>
              <a:gd name="connsiteX4" fmla="*/ 2689429 w 2766349"/>
              <a:gd name="connsiteY4" fmla="*/ 1801235 h 2715635"/>
              <a:gd name="connsiteX5" fmla="*/ 1775029 w 2766349"/>
              <a:gd name="connsiteY5" fmla="*/ 2715635 h 2715635"/>
              <a:gd name="connsiteX6" fmla="*/ 251029 w 2766349"/>
              <a:gd name="connsiteY6" fmla="*/ 2346667 h 2715635"/>
              <a:gd name="connsiteX7" fmla="*/ 10398 w 2766349"/>
              <a:gd name="connsiteY7" fmla="*/ 918919 h 2715635"/>
              <a:gd name="connsiteX0" fmla="*/ 10398 w 3328151"/>
              <a:gd name="connsiteY0" fmla="*/ 921123 h 2717839"/>
              <a:gd name="connsiteX1" fmla="*/ 988966 w 3328151"/>
              <a:gd name="connsiteY1" fmla="*/ 792787 h 2717839"/>
              <a:gd name="connsiteX2" fmla="*/ 2432756 w 3328151"/>
              <a:gd name="connsiteY2" fmla="*/ 6724 h 2717839"/>
              <a:gd name="connsiteX3" fmla="*/ 3299030 w 3328151"/>
              <a:gd name="connsiteY3" fmla="*/ 375691 h 2717839"/>
              <a:gd name="connsiteX4" fmla="*/ 2689429 w 3328151"/>
              <a:gd name="connsiteY4" fmla="*/ 1803439 h 2717839"/>
              <a:gd name="connsiteX5" fmla="*/ 1775029 w 3328151"/>
              <a:gd name="connsiteY5" fmla="*/ 2717839 h 2717839"/>
              <a:gd name="connsiteX6" fmla="*/ 251029 w 3328151"/>
              <a:gd name="connsiteY6" fmla="*/ 2348871 h 2717839"/>
              <a:gd name="connsiteX7" fmla="*/ 10398 w 3328151"/>
              <a:gd name="connsiteY7" fmla="*/ 921123 h 2717839"/>
              <a:gd name="connsiteX0" fmla="*/ 10398 w 3324728"/>
              <a:gd name="connsiteY0" fmla="*/ 920365 h 2717081"/>
              <a:gd name="connsiteX1" fmla="*/ 988966 w 3324728"/>
              <a:gd name="connsiteY1" fmla="*/ 792029 h 2717081"/>
              <a:gd name="connsiteX2" fmla="*/ 2432756 w 3324728"/>
              <a:gd name="connsiteY2" fmla="*/ 5966 h 2717081"/>
              <a:gd name="connsiteX3" fmla="*/ 3299030 w 3324728"/>
              <a:gd name="connsiteY3" fmla="*/ 374933 h 2717081"/>
              <a:gd name="connsiteX4" fmla="*/ 3010272 w 3324728"/>
              <a:gd name="connsiteY4" fmla="*/ 856199 h 2717081"/>
              <a:gd name="connsiteX5" fmla="*/ 2689429 w 3324728"/>
              <a:gd name="connsiteY5" fmla="*/ 1802681 h 2717081"/>
              <a:gd name="connsiteX6" fmla="*/ 1775029 w 3324728"/>
              <a:gd name="connsiteY6" fmla="*/ 2717081 h 2717081"/>
              <a:gd name="connsiteX7" fmla="*/ 251029 w 3324728"/>
              <a:gd name="connsiteY7" fmla="*/ 2348113 h 2717081"/>
              <a:gd name="connsiteX8" fmla="*/ 10398 w 3324728"/>
              <a:gd name="connsiteY8" fmla="*/ 920365 h 2717081"/>
              <a:gd name="connsiteX0" fmla="*/ 10398 w 3324728"/>
              <a:gd name="connsiteY0" fmla="*/ 920365 h 2717081"/>
              <a:gd name="connsiteX1" fmla="*/ 988966 w 3324728"/>
              <a:gd name="connsiteY1" fmla="*/ 792029 h 2717081"/>
              <a:gd name="connsiteX2" fmla="*/ 2785683 w 3324728"/>
              <a:gd name="connsiteY2" fmla="*/ 5966 h 2717081"/>
              <a:gd name="connsiteX3" fmla="*/ 3299030 w 3324728"/>
              <a:gd name="connsiteY3" fmla="*/ 374933 h 2717081"/>
              <a:gd name="connsiteX4" fmla="*/ 3010272 w 3324728"/>
              <a:gd name="connsiteY4" fmla="*/ 856199 h 2717081"/>
              <a:gd name="connsiteX5" fmla="*/ 2689429 w 3324728"/>
              <a:gd name="connsiteY5" fmla="*/ 1802681 h 2717081"/>
              <a:gd name="connsiteX6" fmla="*/ 1775029 w 3324728"/>
              <a:gd name="connsiteY6" fmla="*/ 2717081 h 2717081"/>
              <a:gd name="connsiteX7" fmla="*/ 251029 w 3324728"/>
              <a:gd name="connsiteY7" fmla="*/ 2348113 h 2717081"/>
              <a:gd name="connsiteX8" fmla="*/ 10398 w 3324728"/>
              <a:gd name="connsiteY8" fmla="*/ 920365 h 2717081"/>
              <a:gd name="connsiteX0" fmla="*/ 10398 w 3324728"/>
              <a:gd name="connsiteY0" fmla="*/ 1413916 h 3210632"/>
              <a:gd name="connsiteX1" fmla="*/ 988966 w 3324728"/>
              <a:gd name="connsiteY1" fmla="*/ 1285580 h 3210632"/>
              <a:gd name="connsiteX2" fmla="*/ 2914020 w 3324728"/>
              <a:gd name="connsiteY2" fmla="*/ 2212 h 3210632"/>
              <a:gd name="connsiteX3" fmla="*/ 3299030 w 3324728"/>
              <a:gd name="connsiteY3" fmla="*/ 868484 h 3210632"/>
              <a:gd name="connsiteX4" fmla="*/ 3010272 w 3324728"/>
              <a:gd name="connsiteY4" fmla="*/ 1349750 h 3210632"/>
              <a:gd name="connsiteX5" fmla="*/ 2689429 w 3324728"/>
              <a:gd name="connsiteY5" fmla="*/ 2296232 h 3210632"/>
              <a:gd name="connsiteX6" fmla="*/ 1775029 w 3324728"/>
              <a:gd name="connsiteY6" fmla="*/ 3210632 h 3210632"/>
              <a:gd name="connsiteX7" fmla="*/ 251029 w 3324728"/>
              <a:gd name="connsiteY7" fmla="*/ 2841664 h 3210632"/>
              <a:gd name="connsiteX8" fmla="*/ 10398 w 3324728"/>
              <a:gd name="connsiteY8" fmla="*/ 1413916 h 3210632"/>
              <a:gd name="connsiteX0" fmla="*/ 10398 w 4252984"/>
              <a:gd name="connsiteY0" fmla="*/ 1413641 h 3210357"/>
              <a:gd name="connsiteX1" fmla="*/ 988966 w 4252984"/>
              <a:gd name="connsiteY1" fmla="*/ 1285305 h 3210357"/>
              <a:gd name="connsiteX2" fmla="*/ 2914020 w 4252984"/>
              <a:gd name="connsiteY2" fmla="*/ 1937 h 3210357"/>
              <a:gd name="connsiteX3" fmla="*/ 4245515 w 4252984"/>
              <a:gd name="connsiteY3" fmla="*/ 980503 h 3210357"/>
              <a:gd name="connsiteX4" fmla="*/ 3010272 w 4252984"/>
              <a:gd name="connsiteY4" fmla="*/ 1349475 h 3210357"/>
              <a:gd name="connsiteX5" fmla="*/ 2689429 w 4252984"/>
              <a:gd name="connsiteY5" fmla="*/ 2295957 h 3210357"/>
              <a:gd name="connsiteX6" fmla="*/ 1775029 w 4252984"/>
              <a:gd name="connsiteY6" fmla="*/ 3210357 h 3210357"/>
              <a:gd name="connsiteX7" fmla="*/ 251029 w 4252984"/>
              <a:gd name="connsiteY7" fmla="*/ 2841389 h 3210357"/>
              <a:gd name="connsiteX8" fmla="*/ 10398 w 4252984"/>
              <a:gd name="connsiteY8" fmla="*/ 1413641 h 3210357"/>
              <a:gd name="connsiteX0" fmla="*/ 10398 w 4255901"/>
              <a:gd name="connsiteY0" fmla="*/ 1627717 h 3424433"/>
              <a:gd name="connsiteX1" fmla="*/ 988966 w 4255901"/>
              <a:gd name="connsiteY1" fmla="*/ 1499381 h 3424433"/>
              <a:gd name="connsiteX2" fmla="*/ 2914020 w 4255901"/>
              <a:gd name="connsiteY2" fmla="*/ 216013 h 3424433"/>
              <a:gd name="connsiteX3" fmla="*/ 3700082 w 4255901"/>
              <a:gd name="connsiteY3" fmla="*/ 71635 h 3424433"/>
              <a:gd name="connsiteX4" fmla="*/ 4245515 w 4255901"/>
              <a:gd name="connsiteY4" fmla="*/ 1194579 h 3424433"/>
              <a:gd name="connsiteX5" fmla="*/ 3010272 w 4255901"/>
              <a:gd name="connsiteY5" fmla="*/ 1563551 h 3424433"/>
              <a:gd name="connsiteX6" fmla="*/ 2689429 w 4255901"/>
              <a:gd name="connsiteY6" fmla="*/ 2510033 h 3424433"/>
              <a:gd name="connsiteX7" fmla="*/ 1775029 w 4255901"/>
              <a:gd name="connsiteY7" fmla="*/ 3424433 h 3424433"/>
              <a:gd name="connsiteX8" fmla="*/ 251029 w 4255901"/>
              <a:gd name="connsiteY8" fmla="*/ 3055465 h 3424433"/>
              <a:gd name="connsiteX9" fmla="*/ 10398 w 4255901"/>
              <a:gd name="connsiteY9" fmla="*/ 1627717 h 3424433"/>
              <a:gd name="connsiteX0" fmla="*/ 10398 w 4255901"/>
              <a:gd name="connsiteY0" fmla="*/ 1748068 h 3544784"/>
              <a:gd name="connsiteX1" fmla="*/ 988966 w 4255901"/>
              <a:gd name="connsiteY1" fmla="*/ 1619732 h 3544784"/>
              <a:gd name="connsiteX2" fmla="*/ 3026315 w 4255901"/>
              <a:gd name="connsiteY2" fmla="*/ 79690 h 3544784"/>
              <a:gd name="connsiteX3" fmla="*/ 3700082 w 4255901"/>
              <a:gd name="connsiteY3" fmla="*/ 191986 h 3544784"/>
              <a:gd name="connsiteX4" fmla="*/ 4245515 w 4255901"/>
              <a:gd name="connsiteY4" fmla="*/ 1314930 h 3544784"/>
              <a:gd name="connsiteX5" fmla="*/ 3010272 w 4255901"/>
              <a:gd name="connsiteY5" fmla="*/ 1683902 h 3544784"/>
              <a:gd name="connsiteX6" fmla="*/ 2689429 w 4255901"/>
              <a:gd name="connsiteY6" fmla="*/ 2630384 h 3544784"/>
              <a:gd name="connsiteX7" fmla="*/ 1775029 w 4255901"/>
              <a:gd name="connsiteY7" fmla="*/ 3544784 h 3544784"/>
              <a:gd name="connsiteX8" fmla="*/ 251029 w 4255901"/>
              <a:gd name="connsiteY8" fmla="*/ 3175816 h 3544784"/>
              <a:gd name="connsiteX9" fmla="*/ 10398 w 4255901"/>
              <a:gd name="connsiteY9" fmla="*/ 1748068 h 3544784"/>
              <a:gd name="connsiteX0" fmla="*/ 10398 w 4434007"/>
              <a:gd name="connsiteY0" fmla="*/ 1817386 h 3614102"/>
              <a:gd name="connsiteX1" fmla="*/ 988966 w 4434007"/>
              <a:gd name="connsiteY1" fmla="*/ 1689050 h 3614102"/>
              <a:gd name="connsiteX2" fmla="*/ 3026315 w 4434007"/>
              <a:gd name="connsiteY2" fmla="*/ 149008 h 3614102"/>
              <a:gd name="connsiteX3" fmla="*/ 4341766 w 4434007"/>
              <a:gd name="connsiteY3" fmla="*/ 100883 h 3614102"/>
              <a:gd name="connsiteX4" fmla="*/ 4245515 w 4434007"/>
              <a:gd name="connsiteY4" fmla="*/ 1384248 h 3614102"/>
              <a:gd name="connsiteX5" fmla="*/ 3010272 w 4434007"/>
              <a:gd name="connsiteY5" fmla="*/ 1753220 h 3614102"/>
              <a:gd name="connsiteX6" fmla="*/ 2689429 w 4434007"/>
              <a:gd name="connsiteY6" fmla="*/ 2699702 h 3614102"/>
              <a:gd name="connsiteX7" fmla="*/ 1775029 w 4434007"/>
              <a:gd name="connsiteY7" fmla="*/ 3614102 h 3614102"/>
              <a:gd name="connsiteX8" fmla="*/ 251029 w 4434007"/>
              <a:gd name="connsiteY8" fmla="*/ 3245134 h 3614102"/>
              <a:gd name="connsiteX9" fmla="*/ 10398 w 4434007"/>
              <a:gd name="connsiteY9" fmla="*/ 1817386 h 3614102"/>
              <a:gd name="connsiteX0" fmla="*/ 10398 w 4803973"/>
              <a:gd name="connsiteY0" fmla="*/ 1817386 h 3614102"/>
              <a:gd name="connsiteX1" fmla="*/ 988966 w 4803973"/>
              <a:gd name="connsiteY1" fmla="*/ 1689050 h 3614102"/>
              <a:gd name="connsiteX2" fmla="*/ 3026315 w 4803973"/>
              <a:gd name="connsiteY2" fmla="*/ 149008 h 3614102"/>
              <a:gd name="connsiteX3" fmla="*/ 4341766 w 4803973"/>
              <a:gd name="connsiteY3" fmla="*/ 100883 h 3614102"/>
              <a:gd name="connsiteX4" fmla="*/ 4790946 w 4803973"/>
              <a:gd name="connsiteY4" fmla="*/ 1095490 h 3614102"/>
              <a:gd name="connsiteX5" fmla="*/ 3010272 w 4803973"/>
              <a:gd name="connsiteY5" fmla="*/ 1753220 h 3614102"/>
              <a:gd name="connsiteX6" fmla="*/ 2689429 w 4803973"/>
              <a:gd name="connsiteY6" fmla="*/ 2699702 h 3614102"/>
              <a:gd name="connsiteX7" fmla="*/ 1775029 w 4803973"/>
              <a:gd name="connsiteY7" fmla="*/ 3614102 h 3614102"/>
              <a:gd name="connsiteX8" fmla="*/ 251029 w 4803973"/>
              <a:gd name="connsiteY8" fmla="*/ 3245134 h 3614102"/>
              <a:gd name="connsiteX9" fmla="*/ 10398 w 4803973"/>
              <a:gd name="connsiteY9" fmla="*/ 1817386 h 3614102"/>
              <a:gd name="connsiteX0" fmla="*/ 10398 w 4805848"/>
              <a:gd name="connsiteY0" fmla="*/ 2005456 h 3802172"/>
              <a:gd name="connsiteX1" fmla="*/ 988966 w 4805848"/>
              <a:gd name="connsiteY1" fmla="*/ 1877120 h 3802172"/>
              <a:gd name="connsiteX2" fmla="*/ 3026315 w 4805848"/>
              <a:gd name="connsiteY2" fmla="*/ 337078 h 3802172"/>
              <a:gd name="connsiteX3" fmla="*/ 4389892 w 4805848"/>
              <a:gd name="connsiteY3" fmla="*/ 48321 h 3802172"/>
              <a:gd name="connsiteX4" fmla="*/ 4790946 w 4805848"/>
              <a:gd name="connsiteY4" fmla="*/ 1283560 h 3802172"/>
              <a:gd name="connsiteX5" fmla="*/ 3010272 w 4805848"/>
              <a:gd name="connsiteY5" fmla="*/ 1941290 h 3802172"/>
              <a:gd name="connsiteX6" fmla="*/ 2689429 w 4805848"/>
              <a:gd name="connsiteY6" fmla="*/ 2887772 h 3802172"/>
              <a:gd name="connsiteX7" fmla="*/ 1775029 w 4805848"/>
              <a:gd name="connsiteY7" fmla="*/ 3802172 h 3802172"/>
              <a:gd name="connsiteX8" fmla="*/ 251029 w 4805848"/>
              <a:gd name="connsiteY8" fmla="*/ 3433204 h 3802172"/>
              <a:gd name="connsiteX9" fmla="*/ 10398 w 4805848"/>
              <a:gd name="connsiteY9" fmla="*/ 2005456 h 380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5848" h="3802172">
                <a:moveTo>
                  <a:pt x="10398" y="2005456"/>
                </a:moveTo>
                <a:cubicBezTo>
                  <a:pt x="336587" y="1802256"/>
                  <a:pt x="662777" y="1919899"/>
                  <a:pt x="988966" y="1877120"/>
                </a:cubicBezTo>
                <a:cubicBezTo>
                  <a:pt x="1301787" y="1826320"/>
                  <a:pt x="2745578" y="385204"/>
                  <a:pt x="3026315" y="337078"/>
                </a:cubicBezTo>
                <a:cubicBezTo>
                  <a:pt x="3443410" y="173983"/>
                  <a:pt x="4167976" y="-114773"/>
                  <a:pt x="4389892" y="48321"/>
                </a:cubicBezTo>
                <a:cubicBezTo>
                  <a:pt x="4611808" y="211415"/>
                  <a:pt x="4871157" y="1109771"/>
                  <a:pt x="4790946" y="1283560"/>
                </a:cubicBezTo>
                <a:cubicBezTo>
                  <a:pt x="4710736" y="1457350"/>
                  <a:pt x="3111872" y="1703332"/>
                  <a:pt x="3010272" y="1941290"/>
                </a:cubicBezTo>
                <a:cubicBezTo>
                  <a:pt x="2908672" y="2179248"/>
                  <a:pt x="2914018" y="2599015"/>
                  <a:pt x="2689429" y="2887772"/>
                </a:cubicBezTo>
                <a:cubicBezTo>
                  <a:pt x="2368587" y="3320909"/>
                  <a:pt x="2224207" y="3529457"/>
                  <a:pt x="1775029" y="3802172"/>
                </a:cubicBezTo>
                <a:cubicBezTo>
                  <a:pt x="1202860" y="3759394"/>
                  <a:pt x="742987" y="3668487"/>
                  <a:pt x="251029" y="3433204"/>
                </a:cubicBezTo>
                <a:cubicBezTo>
                  <a:pt x="10398" y="2925204"/>
                  <a:pt x="-21687" y="2513456"/>
                  <a:pt x="10398" y="2005456"/>
                </a:cubicBezTo>
                <a:close/>
              </a:path>
            </a:pathLst>
          </a:cu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 name="Explosion 2 20"/>
          <p:cNvSpPr/>
          <p:nvPr/>
        </p:nvSpPr>
        <p:spPr>
          <a:xfrm>
            <a:off x="2849638" y="5516653"/>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9" name="Rectangle 8"/>
          <p:cNvSpPr/>
          <p:nvPr/>
        </p:nvSpPr>
        <p:spPr>
          <a:xfrm>
            <a:off x="6629400" y="1122947"/>
            <a:ext cx="1600200" cy="762000"/>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Understand the Direction</a:t>
            </a:r>
          </a:p>
        </p:txBody>
      </p:sp>
      <p:sp>
        <p:nvSpPr>
          <p:cNvPr id="11" name="Rectangle 10"/>
          <p:cNvSpPr/>
          <p:nvPr/>
        </p:nvSpPr>
        <p:spPr>
          <a:xfrm>
            <a:off x="3505200" y="2667000"/>
            <a:ext cx="1524000" cy="914400"/>
          </a:xfrm>
          <a:prstGeom prst="rect">
            <a:avLst/>
          </a:prstGeom>
          <a:solidFill>
            <a:srgbClr val="00B05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500" b="1" dirty="0">
                <a:solidFill>
                  <a:schemeClr val="bg1"/>
                </a:solidFill>
              </a:rPr>
              <a:t>Old Target Becomes New Current Condition</a:t>
            </a:r>
          </a:p>
        </p:txBody>
      </p:sp>
      <p:sp>
        <p:nvSpPr>
          <p:cNvPr id="5" name="Explosion 2 4"/>
          <p:cNvSpPr/>
          <p:nvPr/>
        </p:nvSpPr>
        <p:spPr>
          <a:xfrm>
            <a:off x="685800" y="342900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14" name="Explosion 2 13"/>
          <p:cNvSpPr/>
          <p:nvPr/>
        </p:nvSpPr>
        <p:spPr>
          <a:xfrm>
            <a:off x="1353553" y="312420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15" name="Explosion 2 14"/>
          <p:cNvSpPr/>
          <p:nvPr/>
        </p:nvSpPr>
        <p:spPr>
          <a:xfrm>
            <a:off x="1714500" y="358140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16" name="Explosion 2 15"/>
          <p:cNvSpPr/>
          <p:nvPr/>
        </p:nvSpPr>
        <p:spPr>
          <a:xfrm>
            <a:off x="2209800" y="3097117"/>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0" name="Explosion 2 19"/>
          <p:cNvSpPr/>
          <p:nvPr/>
        </p:nvSpPr>
        <p:spPr>
          <a:xfrm>
            <a:off x="685800" y="2568417"/>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2" name="Explosion 2 21"/>
          <p:cNvSpPr/>
          <p:nvPr/>
        </p:nvSpPr>
        <p:spPr>
          <a:xfrm>
            <a:off x="4259656" y="4270021"/>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3" name="Explosion 2 22"/>
          <p:cNvSpPr/>
          <p:nvPr/>
        </p:nvSpPr>
        <p:spPr>
          <a:xfrm>
            <a:off x="1699253" y="2288647"/>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6" name="Explosion 2 25"/>
          <p:cNvSpPr/>
          <p:nvPr/>
        </p:nvSpPr>
        <p:spPr>
          <a:xfrm>
            <a:off x="2849638" y="2253194"/>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7" name="Explosion 2 26"/>
          <p:cNvSpPr/>
          <p:nvPr/>
        </p:nvSpPr>
        <p:spPr>
          <a:xfrm>
            <a:off x="3726256" y="1984409"/>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8" name="Explosion 2 27"/>
          <p:cNvSpPr/>
          <p:nvPr/>
        </p:nvSpPr>
        <p:spPr>
          <a:xfrm>
            <a:off x="3238500" y="1451009"/>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9" name="Explosion 2 28"/>
          <p:cNvSpPr/>
          <p:nvPr/>
        </p:nvSpPr>
        <p:spPr>
          <a:xfrm>
            <a:off x="4762500" y="201914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1" name="Explosion 2 30"/>
          <p:cNvSpPr/>
          <p:nvPr/>
        </p:nvSpPr>
        <p:spPr>
          <a:xfrm>
            <a:off x="5029200" y="3536959"/>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2" name="Explosion 2 31"/>
          <p:cNvSpPr/>
          <p:nvPr/>
        </p:nvSpPr>
        <p:spPr>
          <a:xfrm>
            <a:off x="5102024" y="422910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4" name="Title 3"/>
          <p:cNvSpPr>
            <a:spLocks noGrp="1"/>
          </p:cNvSpPr>
          <p:nvPr>
            <p:ph type="title"/>
          </p:nvPr>
        </p:nvSpPr>
        <p:spPr>
          <a:xfrm>
            <a:off x="715332" y="838200"/>
            <a:ext cx="5533068" cy="762000"/>
          </a:xfrm>
        </p:spPr>
        <p:txBody>
          <a:bodyPr>
            <a:normAutofit/>
          </a:bodyPr>
          <a:lstStyle/>
          <a:p>
            <a:pPr algn="l"/>
            <a:r>
              <a:rPr lang="en-US" sz="3200" dirty="0"/>
              <a:t>General Flow of Improvement</a:t>
            </a:r>
          </a:p>
        </p:txBody>
      </p:sp>
      <p:sp>
        <p:nvSpPr>
          <p:cNvPr id="25" name="Title 6">
            <a:extLst>
              <a:ext uri="{FF2B5EF4-FFF2-40B4-BE49-F238E27FC236}">
                <a16:creationId xmlns:a16="http://schemas.microsoft.com/office/drawing/2014/main" id="{13D88B8D-8FC2-C94B-991D-780D319760BD}"/>
              </a:ext>
            </a:extLst>
          </p:cNvPr>
          <p:cNvSpPr txBox="1">
            <a:spLocks/>
          </p:cNvSpPr>
          <p:nvPr/>
        </p:nvSpPr>
        <p:spPr bwMode="auto">
          <a:xfrm>
            <a:off x="4572000" y="18288"/>
            <a:ext cx="223678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3800" b="1">
                <a:solidFill>
                  <a:schemeClr val="tx1"/>
                </a:solidFill>
                <a:latin typeface="+mj-lt"/>
                <a:ea typeface="+mj-ea"/>
                <a:cs typeface="+mj-cs"/>
              </a:defRPr>
            </a:lvl1pPr>
            <a:lvl2pPr algn="l" rtl="0" eaLnBrk="1" fontAlgn="base" hangingPunct="1">
              <a:spcBef>
                <a:spcPct val="0"/>
              </a:spcBef>
              <a:spcAft>
                <a:spcPct val="0"/>
              </a:spcAft>
              <a:defRPr kumimoji="1" sz="3800" b="1">
                <a:solidFill>
                  <a:schemeClr val="tx1"/>
                </a:solidFill>
                <a:latin typeface="Arial" charset="0"/>
              </a:defRPr>
            </a:lvl2pPr>
            <a:lvl3pPr algn="l" rtl="0" eaLnBrk="1" fontAlgn="base" hangingPunct="1">
              <a:spcBef>
                <a:spcPct val="0"/>
              </a:spcBef>
              <a:spcAft>
                <a:spcPct val="0"/>
              </a:spcAft>
              <a:defRPr kumimoji="1" sz="3800" b="1">
                <a:solidFill>
                  <a:schemeClr val="tx1"/>
                </a:solidFill>
                <a:latin typeface="Arial" charset="0"/>
              </a:defRPr>
            </a:lvl3pPr>
            <a:lvl4pPr algn="l" rtl="0" eaLnBrk="1" fontAlgn="base" hangingPunct="1">
              <a:spcBef>
                <a:spcPct val="0"/>
              </a:spcBef>
              <a:spcAft>
                <a:spcPct val="0"/>
              </a:spcAft>
              <a:defRPr kumimoji="1" sz="3800" b="1">
                <a:solidFill>
                  <a:schemeClr val="tx1"/>
                </a:solidFill>
                <a:latin typeface="Arial" charset="0"/>
              </a:defRPr>
            </a:lvl4pPr>
            <a:lvl5pPr algn="l" rtl="0" eaLnBrk="1" fontAlgn="base" hangingPunct="1">
              <a:spcBef>
                <a:spcPct val="0"/>
              </a:spcBef>
              <a:spcAft>
                <a:spcPct val="0"/>
              </a:spcAft>
              <a:defRPr kumimoji="1" sz="3800" b="1">
                <a:solidFill>
                  <a:schemeClr val="tx1"/>
                </a:solidFill>
                <a:latin typeface="Arial" charset="0"/>
              </a:defRPr>
            </a:lvl5pPr>
            <a:lvl6pPr marL="457200" algn="l" rtl="0" eaLnBrk="1" fontAlgn="base" hangingPunct="1">
              <a:spcBef>
                <a:spcPct val="0"/>
              </a:spcBef>
              <a:spcAft>
                <a:spcPct val="0"/>
              </a:spcAft>
              <a:defRPr kumimoji="1" sz="3800" b="1">
                <a:solidFill>
                  <a:schemeClr val="tx1"/>
                </a:solidFill>
                <a:latin typeface="Arial" charset="0"/>
              </a:defRPr>
            </a:lvl6pPr>
            <a:lvl7pPr marL="914400" algn="l" rtl="0" eaLnBrk="1" fontAlgn="base" hangingPunct="1">
              <a:spcBef>
                <a:spcPct val="0"/>
              </a:spcBef>
              <a:spcAft>
                <a:spcPct val="0"/>
              </a:spcAft>
              <a:defRPr kumimoji="1" sz="3800" b="1">
                <a:solidFill>
                  <a:schemeClr val="tx1"/>
                </a:solidFill>
                <a:latin typeface="Arial" charset="0"/>
              </a:defRPr>
            </a:lvl7pPr>
            <a:lvl8pPr marL="1371600" algn="l" rtl="0" eaLnBrk="1" fontAlgn="base" hangingPunct="1">
              <a:spcBef>
                <a:spcPct val="0"/>
              </a:spcBef>
              <a:spcAft>
                <a:spcPct val="0"/>
              </a:spcAft>
              <a:defRPr kumimoji="1" sz="3800" b="1">
                <a:solidFill>
                  <a:schemeClr val="tx1"/>
                </a:solidFill>
                <a:latin typeface="Arial" charset="0"/>
              </a:defRPr>
            </a:lvl8pPr>
            <a:lvl9pPr marL="1828800" algn="l" rtl="0" eaLnBrk="1" fontAlgn="base" hangingPunct="1">
              <a:spcBef>
                <a:spcPct val="0"/>
              </a:spcBef>
              <a:spcAft>
                <a:spcPct val="0"/>
              </a:spcAft>
              <a:defRPr kumimoji="1" sz="3800" b="1">
                <a:solidFill>
                  <a:schemeClr val="tx1"/>
                </a:solidFill>
                <a:latin typeface="Arial" charset="0"/>
              </a:defRPr>
            </a:lvl9pPr>
          </a:lstStyle>
          <a:p>
            <a:pPr defTabSz="914400"/>
            <a:r>
              <a:rPr lang="en-US" sz="1200" b="0" kern="0" dirty="0">
                <a:solidFill>
                  <a:schemeClr val="bg1"/>
                </a:solidFill>
              </a:rPr>
              <a:t>Kata Movement</a:t>
            </a:r>
          </a:p>
        </p:txBody>
      </p:sp>
      <p:sp>
        <p:nvSpPr>
          <p:cNvPr id="30" name="Oval 29">
            <a:extLst>
              <a:ext uri="{FF2B5EF4-FFF2-40B4-BE49-F238E27FC236}">
                <a16:creationId xmlns:a16="http://schemas.microsoft.com/office/drawing/2014/main" id="{0CC52120-59E3-E344-82EB-6636D2F00D34}"/>
              </a:ext>
            </a:extLst>
          </p:cNvPr>
          <p:cNvSpPr>
            <a:spLocks noChangeAspect="1"/>
          </p:cNvSpPr>
          <p:nvPr/>
        </p:nvSpPr>
        <p:spPr bwMode="auto">
          <a:xfrm>
            <a:off x="365760" y="6583680"/>
            <a:ext cx="91440" cy="9144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763225264"/>
      </p:ext>
    </p:extLst>
  </p:cSld>
  <p:clrMapOvr>
    <a:masterClrMapping/>
  </p:clrMapOvr>
  <mc:AlternateContent xmlns:mc="http://schemas.openxmlformats.org/markup-compatibility/2006">
    <mc:Choice xmlns:p14="http://schemas.microsoft.com/office/powerpoint/2010/main" Requires="p14">
      <p:transition spd="med" p14:dur="700" advClick="0" advTm="1000">
        <p:fade/>
      </p:transition>
    </mc:Choice>
    <mc:Fallback>
      <p:transition spd="med" advClick="0" advTm="1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Explosion 2 20"/>
          <p:cNvSpPr/>
          <p:nvPr/>
        </p:nvSpPr>
        <p:spPr>
          <a:xfrm>
            <a:off x="2849638" y="5516653"/>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5" name="Freeform 34"/>
          <p:cNvSpPr/>
          <p:nvPr/>
        </p:nvSpPr>
        <p:spPr>
          <a:xfrm>
            <a:off x="830161" y="762000"/>
            <a:ext cx="7475639" cy="5422233"/>
          </a:xfrm>
          <a:custGeom>
            <a:avLst/>
            <a:gdLst>
              <a:gd name="connsiteX0" fmla="*/ 0 w 7395410"/>
              <a:gd name="connsiteY0" fmla="*/ 2646948 h 5390148"/>
              <a:gd name="connsiteX1" fmla="*/ 5566610 w 7395410"/>
              <a:gd name="connsiteY1" fmla="*/ 545432 h 5390148"/>
              <a:gd name="connsiteX2" fmla="*/ 5342021 w 7395410"/>
              <a:gd name="connsiteY2" fmla="*/ 0 h 5390148"/>
              <a:gd name="connsiteX3" fmla="*/ 7395410 w 7395410"/>
              <a:gd name="connsiteY3" fmla="*/ 561474 h 5390148"/>
              <a:gd name="connsiteX4" fmla="*/ 6930189 w 7395410"/>
              <a:gd name="connsiteY4" fmla="*/ 2101516 h 5390148"/>
              <a:gd name="connsiteX5" fmla="*/ 6593305 w 7395410"/>
              <a:gd name="connsiteY5" fmla="*/ 1475874 h 5390148"/>
              <a:gd name="connsiteX6" fmla="*/ 1812758 w 7395410"/>
              <a:gd name="connsiteY6" fmla="*/ 5390148 h 5390148"/>
              <a:gd name="connsiteX0" fmla="*/ 0 w 7395410"/>
              <a:gd name="connsiteY0" fmla="*/ 2646948 h 5390148"/>
              <a:gd name="connsiteX1" fmla="*/ 5566610 w 7395410"/>
              <a:gd name="connsiteY1" fmla="*/ 545432 h 5390148"/>
              <a:gd name="connsiteX2" fmla="*/ 5342021 w 7395410"/>
              <a:gd name="connsiteY2" fmla="*/ 0 h 5390148"/>
              <a:gd name="connsiteX3" fmla="*/ 7395410 w 7395410"/>
              <a:gd name="connsiteY3" fmla="*/ 561474 h 5390148"/>
              <a:gd name="connsiteX4" fmla="*/ 6930189 w 7395410"/>
              <a:gd name="connsiteY4" fmla="*/ 2101516 h 5390148"/>
              <a:gd name="connsiteX5" fmla="*/ 6448926 w 7395410"/>
              <a:gd name="connsiteY5" fmla="*/ 1604211 h 5390148"/>
              <a:gd name="connsiteX6" fmla="*/ 1812758 w 7395410"/>
              <a:gd name="connsiteY6" fmla="*/ 5390148 h 5390148"/>
              <a:gd name="connsiteX0" fmla="*/ 0 w 7395410"/>
              <a:gd name="connsiteY0" fmla="*/ 2646948 h 5390148"/>
              <a:gd name="connsiteX1" fmla="*/ 5566610 w 7395410"/>
              <a:gd name="connsiteY1" fmla="*/ 545432 h 5390148"/>
              <a:gd name="connsiteX2" fmla="*/ 5342021 w 7395410"/>
              <a:gd name="connsiteY2" fmla="*/ 0 h 5390148"/>
              <a:gd name="connsiteX3" fmla="*/ 7395410 w 7395410"/>
              <a:gd name="connsiteY3" fmla="*/ 561474 h 5390148"/>
              <a:gd name="connsiteX4" fmla="*/ 6946232 w 7395410"/>
              <a:gd name="connsiteY4" fmla="*/ 1957137 h 5390148"/>
              <a:gd name="connsiteX5" fmla="*/ 6448926 w 7395410"/>
              <a:gd name="connsiteY5" fmla="*/ 1604211 h 5390148"/>
              <a:gd name="connsiteX6" fmla="*/ 1812758 w 7395410"/>
              <a:gd name="connsiteY6" fmla="*/ 5390148 h 5390148"/>
              <a:gd name="connsiteX0" fmla="*/ 32084 w 7427494"/>
              <a:gd name="connsiteY0" fmla="*/ 2646948 h 5390148"/>
              <a:gd name="connsiteX1" fmla="*/ 0 w 7427494"/>
              <a:gd name="connsiteY1" fmla="*/ 2630905 h 5390148"/>
              <a:gd name="connsiteX2" fmla="*/ 5598694 w 7427494"/>
              <a:gd name="connsiteY2" fmla="*/ 545432 h 5390148"/>
              <a:gd name="connsiteX3" fmla="*/ 5374105 w 7427494"/>
              <a:gd name="connsiteY3" fmla="*/ 0 h 5390148"/>
              <a:gd name="connsiteX4" fmla="*/ 7427494 w 7427494"/>
              <a:gd name="connsiteY4" fmla="*/ 561474 h 5390148"/>
              <a:gd name="connsiteX5" fmla="*/ 6978316 w 7427494"/>
              <a:gd name="connsiteY5" fmla="*/ 1957137 h 5390148"/>
              <a:gd name="connsiteX6" fmla="*/ 6481010 w 7427494"/>
              <a:gd name="connsiteY6" fmla="*/ 1604211 h 5390148"/>
              <a:gd name="connsiteX7" fmla="*/ 1844842 w 7427494"/>
              <a:gd name="connsiteY7" fmla="*/ 5390148 h 5390148"/>
              <a:gd name="connsiteX0" fmla="*/ 32084 w 7427494"/>
              <a:gd name="connsiteY0" fmla="*/ 2646948 h 5390148"/>
              <a:gd name="connsiteX1" fmla="*/ 0 w 7427494"/>
              <a:gd name="connsiteY1" fmla="*/ 2310063 h 5390148"/>
              <a:gd name="connsiteX2" fmla="*/ 5598694 w 7427494"/>
              <a:gd name="connsiteY2" fmla="*/ 545432 h 5390148"/>
              <a:gd name="connsiteX3" fmla="*/ 5374105 w 7427494"/>
              <a:gd name="connsiteY3" fmla="*/ 0 h 5390148"/>
              <a:gd name="connsiteX4" fmla="*/ 7427494 w 7427494"/>
              <a:gd name="connsiteY4" fmla="*/ 561474 h 5390148"/>
              <a:gd name="connsiteX5" fmla="*/ 6978316 w 7427494"/>
              <a:gd name="connsiteY5" fmla="*/ 1957137 h 5390148"/>
              <a:gd name="connsiteX6" fmla="*/ 6481010 w 7427494"/>
              <a:gd name="connsiteY6" fmla="*/ 1604211 h 5390148"/>
              <a:gd name="connsiteX7" fmla="*/ 1844842 w 7427494"/>
              <a:gd name="connsiteY7" fmla="*/ 5390148 h 5390148"/>
              <a:gd name="connsiteX0" fmla="*/ 0 w 7475621"/>
              <a:gd name="connsiteY0" fmla="*/ 5422233 h 5422233"/>
              <a:gd name="connsiteX1" fmla="*/ 48127 w 7475621"/>
              <a:gd name="connsiteY1" fmla="*/ 2310063 h 5422233"/>
              <a:gd name="connsiteX2" fmla="*/ 5646821 w 7475621"/>
              <a:gd name="connsiteY2" fmla="*/ 545432 h 5422233"/>
              <a:gd name="connsiteX3" fmla="*/ 5422232 w 7475621"/>
              <a:gd name="connsiteY3" fmla="*/ 0 h 5422233"/>
              <a:gd name="connsiteX4" fmla="*/ 7475621 w 7475621"/>
              <a:gd name="connsiteY4" fmla="*/ 561474 h 5422233"/>
              <a:gd name="connsiteX5" fmla="*/ 7026443 w 7475621"/>
              <a:gd name="connsiteY5" fmla="*/ 1957137 h 5422233"/>
              <a:gd name="connsiteX6" fmla="*/ 6529137 w 7475621"/>
              <a:gd name="connsiteY6" fmla="*/ 1604211 h 5422233"/>
              <a:gd name="connsiteX7" fmla="*/ 1892969 w 7475621"/>
              <a:gd name="connsiteY7" fmla="*/ 5390148 h 5422233"/>
              <a:gd name="connsiteX0" fmla="*/ 0 w 7539789"/>
              <a:gd name="connsiteY0" fmla="*/ 5438275 h 5438275"/>
              <a:gd name="connsiteX1" fmla="*/ 112295 w 7539789"/>
              <a:gd name="connsiteY1" fmla="*/ 2310063 h 5438275"/>
              <a:gd name="connsiteX2" fmla="*/ 5710989 w 7539789"/>
              <a:gd name="connsiteY2" fmla="*/ 545432 h 5438275"/>
              <a:gd name="connsiteX3" fmla="*/ 5486400 w 7539789"/>
              <a:gd name="connsiteY3" fmla="*/ 0 h 5438275"/>
              <a:gd name="connsiteX4" fmla="*/ 7539789 w 7539789"/>
              <a:gd name="connsiteY4" fmla="*/ 561474 h 5438275"/>
              <a:gd name="connsiteX5" fmla="*/ 7090611 w 7539789"/>
              <a:gd name="connsiteY5" fmla="*/ 1957137 h 5438275"/>
              <a:gd name="connsiteX6" fmla="*/ 6593305 w 7539789"/>
              <a:gd name="connsiteY6" fmla="*/ 1604211 h 5438275"/>
              <a:gd name="connsiteX7" fmla="*/ 1957137 w 7539789"/>
              <a:gd name="connsiteY7" fmla="*/ 5390148 h 5438275"/>
              <a:gd name="connsiteX0" fmla="*/ 272716 w 7812505"/>
              <a:gd name="connsiteY0" fmla="*/ 5438275 h 5438275"/>
              <a:gd name="connsiteX1" fmla="*/ 0 w 7812505"/>
              <a:gd name="connsiteY1" fmla="*/ 2277979 h 5438275"/>
              <a:gd name="connsiteX2" fmla="*/ 5983705 w 7812505"/>
              <a:gd name="connsiteY2" fmla="*/ 545432 h 5438275"/>
              <a:gd name="connsiteX3" fmla="*/ 5759116 w 7812505"/>
              <a:gd name="connsiteY3" fmla="*/ 0 h 5438275"/>
              <a:gd name="connsiteX4" fmla="*/ 7812505 w 7812505"/>
              <a:gd name="connsiteY4" fmla="*/ 561474 h 5438275"/>
              <a:gd name="connsiteX5" fmla="*/ 7363327 w 7812505"/>
              <a:gd name="connsiteY5" fmla="*/ 1957137 h 5438275"/>
              <a:gd name="connsiteX6" fmla="*/ 6866021 w 7812505"/>
              <a:gd name="connsiteY6" fmla="*/ 1604211 h 5438275"/>
              <a:gd name="connsiteX7" fmla="*/ 2229853 w 7812505"/>
              <a:gd name="connsiteY7" fmla="*/ 5390148 h 5438275"/>
              <a:gd name="connsiteX0" fmla="*/ 0 w 7844589"/>
              <a:gd name="connsiteY0" fmla="*/ 5743075 h 5743075"/>
              <a:gd name="connsiteX1" fmla="*/ 32084 w 7844589"/>
              <a:gd name="connsiteY1" fmla="*/ 2277979 h 5743075"/>
              <a:gd name="connsiteX2" fmla="*/ 6015789 w 7844589"/>
              <a:gd name="connsiteY2" fmla="*/ 545432 h 5743075"/>
              <a:gd name="connsiteX3" fmla="*/ 5791200 w 7844589"/>
              <a:gd name="connsiteY3" fmla="*/ 0 h 5743075"/>
              <a:gd name="connsiteX4" fmla="*/ 7844589 w 7844589"/>
              <a:gd name="connsiteY4" fmla="*/ 561474 h 5743075"/>
              <a:gd name="connsiteX5" fmla="*/ 7395411 w 7844589"/>
              <a:gd name="connsiteY5" fmla="*/ 1957137 h 5743075"/>
              <a:gd name="connsiteX6" fmla="*/ 6898105 w 7844589"/>
              <a:gd name="connsiteY6" fmla="*/ 1604211 h 5743075"/>
              <a:gd name="connsiteX7" fmla="*/ 2261937 w 7844589"/>
              <a:gd name="connsiteY7" fmla="*/ 5390148 h 5743075"/>
              <a:gd name="connsiteX0" fmla="*/ 0 w 7844589"/>
              <a:gd name="connsiteY0" fmla="*/ 5743075 h 5743075"/>
              <a:gd name="connsiteX1" fmla="*/ 32084 w 7844589"/>
              <a:gd name="connsiteY1" fmla="*/ 2277979 h 5743075"/>
              <a:gd name="connsiteX2" fmla="*/ 6015789 w 7844589"/>
              <a:gd name="connsiteY2" fmla="*/ 545432 h 5743075"/>
              <a:gd name="connsiteX3" fmla="*/ 5791200 w 7844589"/>
              <a:gd name="connsiteY3" fmla="*/ 0 h 5743075"/>
              <a:gd name="connsiteX4" fmla="*/ 7844589 w 7844589"/>
              <a:gd name="connsiteY4" fmla="*/ 561474 h 5743075"/>
              <a:gd name="connsiteX5" fmla="*/ 7395411 w 7844589"/>
              <a:gd name="connsiteY5" fmla="*/ 1957137 h 5743075"/>
              <a:gd name="connsiteX6" fmla="*/ 6898105 w 7844589"/>
              <a:gd name="connsiteY6" fmla="*/ 1604211 h 5743075"/>
              <a:gd name="connsiteX7" fmla="*/ 2069431 w 7844589"/>
              <a:gd name="connsiteY7" fmla="*/ 5727033 h 5743075"/>
              <a:gd name="connsiteX0" fmla="*/ 705853 w 7812505"/>
              <a:gd name="connsiteY0" fmla="*/ 4652212 h 5727033"/>
              <a:gd name="connsiteX1" fmla="*/ 0 w 7812505"/>
              <a:gd name="connsiteY1" fmla="*/ 2277979 h 5727033"/>
              <a:gd name="connsiteX2" fmla="*/ 5983705 w 7812505"/>
              <a:gd name="connsiteY2" fmla="*/ 545432 h 5727033"/>
              <a:gd name="connsiteX3" fmla="*/ 5759116 w 7812505"/>
              <a:gd name="connsiteY3" fmla="*/ 0 h 5727033"/>
              <a:gd name="connsiteX4" fmla="*/ 7812505 w 7812505"/>
              <a:gd name="connsiteY4" fmla="*/ 561474 h 5727033"/>
              <a:gd name="connsiteX5" fmla="*/ 7363327 w 7812505"/>
              <a:gd name="connsiteY5" fmla="*/ 1957137 h 5727033"/>
              <a:gd name="connsiteX6" fmla="*/ 6866021 w 7812505"/>
              <a:gd name="connsiteY6" fmla="*/ 1604211 h 5727033"/>
              <a:gd name="connsiteX7" fmla="*/ 2037347 w 7812505"/>
              <a:gd name="connsiteY7" fmla="*/ 5727033 h 5727033"/>
              <a:gd name="connsiteX0" fmla="*/ 705853 w 7812505"/>
              <a:gd name="connsiteY0" fmla="*/ 4652212 h 5422233"/>
              <a:gd name="connsiteX1" fmla="*/ 0 w 7812505"/>
              <a:gd name="connsiteY1" fmla="*/ 2277979 h 5422233"/>
              <a:gd name="connsiteX2" fmla="*/ 5983705 w 7812505"/>
              <a:gd name="connsiteY2" fmla="*/ 545432 h 5422233"/>
              <a:gd name="connsiteX3" fmla="*/ 5759116 w 7812505"/>
              <a:gd name="connsiteY3" fmla="*/ 0 h 5422233"/>
              <a:gd name="connsiteX4" fmla="*/ 7812505 w 7812505"/>
              <a:gd name="connsiteY4" fmla="*/ 561474 h 5422233"/>
              <a:gd name="connsiteX5" fmla="*/ 7363327 w 7812505"/>
              <a:gd name="connsiteY5" fmla="*/ 1957137 h 5422233"/>
              <a:gd name="connsiteX6" fmla="*/ 6866021 w 7812505"/>
              <a:gd name="connsiteY6" fmla="*/ 1604211 h 5422233"/>
              <a:gd name="connsiteX7" fmla="*/ 2069432 w 7812505"/>
              <a:gd name="connsiteY7" fmla="*/ 5422233 h 5422233"/>
              <a:gd name="connsiteX0" fmla="*/ 368969 w 7475621"/>
              <a:gd name="connsiteY0" fmla="*/ 4652212 h 5422233"/>
              <a:gd name="connsiteX1" fmla="*/ 0 w 7475621"/>
              <a:gd name="connsiteY1" fmla="*/ 2213811 h 5422233"/>
              <a:gd name="connsiteX2" fmla="*/ 5646821 w 7475621"/>
              <a:gd name="connsiteY2" fmla="*/ 545432 h 5422233"/>
              <a:gd name="connsiteX3" fmla="*/ 5422232 w 7475621"/>
              <a:gd name="connsiteY3" fmla="*/ 0 h 5422233"/>
              <a:gd name="connsiteX4" fmla="*/ 7475621 w 7475621"/>
              <a:gd name="connsiteY4" fmla="*/ 561474 h 5422233"/>
              <a:gd name="connsiteX5" fmla="*/ 7026443 w 7475621"/>
              <a:gd name="connsiteY5" fmla="*/ 1957137 h 5422233"/>
              <a:gd name="connsiteX6" fmla="*/ 6529137 w 7475621"/>
              <a:gd name="connsiteY6" fmla="*/ 1604211 h 5422233"/>
              <a:gd name="connsiteX7" fmla="*/ 1732548 w 7475621"/>
              <a:gd name="connsiteY7" fmla="*/ 5422233 h 5422233"/>
              <a:gd name="connsiteX0" fmla="*/ 369052 w 7475704"/>
              <a:gd name="connsiteY0" fmla="*/ 4652212 h 5422233"/>
              <a:gd name="connsiteX1" fmla="*/ 83 w 7475704"/>
              <a:gd name="connsiteY1" fmla="*/ 2213811 h 5422233"/>
              <a:gd name="connsiteX2" fmla="*/ 5646904 w 7475704"/>
              <a:gd name="connsiteY2" fmla="*/ 545432 h 5422233"/>
              <a:gd name="connsiteX3" fmla="*/ 5422315 w 7475704"/>
              <a:gd name="connsiteY3" fmla="*/ 0 h 5422233"/>
              <a:gd name="connsiteX4" fmla="*/ 7475704 w 7475704"/>
              <a:gd name="connsiteY4" fmla="*/ 561474 h 5422233"/>
              <a:gd name="connsiteX5" fmla="*/ 7026526 w 7475704"/>
              <a:gd name="connsiteY5" fmla="*/ 1957137 h 5422233"/>
              <a:gd name="connsiteX6" fmla="*/ 6529220 w 7475704"/>
              <a:gd name="connsiteY6" fmla="*/ 1604211 h 5422233"/>
              <a:gd name="connsiteX7" fmla="*/ 1732631 w 7475704"/>
              <a:gd name="connsiteY7" fmla="*/ 5422233 h 5422233"/>
              <a:gd name="connsiteX0" fmla="*/ 369052 w 7475704"/>
              <a:gd name="connsiteY0" fmla="*/ 4652212 h 5422233"/>
              <a:gd name="connsiteX1" fmla="*/ 83 w 7475704"/>
              <a:gd name="connsiteY1" fmla="*/ 2213811 h 5422233"/>
              <a:gd name="connsiteX2" fmla="*/ 5646904 w 7475704"/>
              <a:gd name="connsiteY2" fmla="*/ 545432 h 5422233"/>
              <a:gd name="connsiteX3" fmla="*/ 5422315 w 7475704"/>
              <a:gd name="connsiteY3" fmla="*/ 0 h 5422233"/>
              <a:gd name="connsiteX4" fmla="*/ 7475704 w 7475704"/>
              <a:gd name="connsiteY4" fmla="*/ 561474 h 5422233"/>
              <a:gd name="connsiteX5" fmla="*/ 7026526 w 7475704"/>
              <a:gd name="connsiteY5" fmla="*/ 1957137 h 5422233"/>
              <a:gd name="connsiteX6" fmla="*/ 6529220 w 7475704"/>
              <a:gd name="connsiteY6" fmla="*/ 1604211 h 5422233"/>
              <a:gd name="connsiteX7" fmla="*/ 1732631 w 7475704"/>
              <a:gd name="connsiteY7" fmla="*/ 5422233 h 5422233"/>
              <a:gd name="connsiteX0" fmla="*/ 369052 w 7475704"/>
              <a:gd name="connsiteY0" fmla="*/ 4652212 h 5422233"/>
              <a:gd name="connsiteX1" fmla="*/ 83 w 7475704"/>
              <a:gd name="connsiteY1" fmla="*/ 2213811 h 5422233"/>
              <a:gd name="connsiteX2" fmla="*/ 5646904 w 7475704"/>
              <a:gd name="connsiteY2" fmla="*/ 545432 h 5422233"/>
              <a:gd name="connsiteX3" fmla="*/ 5422315 w 7475704"/>
              <a:gd name="connsiteY3" fmla="*/ 0 h 5422233"/>
              <a:gd name="connsiteX4" fmla="*/ 7475704 w 7475704"/>
              <a:gd name="connsiteY4" fmla="*/ 561474 h 5422233"/>
              <a:gd name="connsiteX5" fmla="*/ 7026526 w 7475704"/>
              <a:gd name="connsiteY5" fmla="*/ 1957137 h 5422233"/>
              <a:gd name="connsiteX6" fmla="*/ 6529220 w 7475704"/>
              <a:gd name="connsiteY6" fmla="*/ 1604211 h 5422233"/>
              <a:gd name="connsiteX7" fmla="*/ 1732631 w 7475704"/>
              <a:gd name="connsiteY7" fmla="*/ 5422233 h 5422233"/>
              <a:gd name="connsiteX0" fmla="*/ 368987 w 7475639"/>
              <a:gd name="connsiteY0" fmla="*/ 4652212 h 5422233"/>
              <a:gd name="connsiteX1" fmla="*/ 18 w 7475639"/>
              <a:gd name="connsiteY1" fmla="*/ 2213811 h 5422233"/>
              <a:gd name="connsiteX2" fmla="*/ 5646839 w 7475639"/>
              <a:gd name="connsiteY2" fmla="*/ 545432 h 5422233"/>
              <a:gd name="connsiteX3" fmla="*/ 5422250 w 7475639"/>
              <a:gd name="connsiteY3" fmla="*/ 0 h 5422233"/>
              <a:gd name="connsiteX4" fmla="*/ 7475639 w 7475639"/>
              <a:gd name="connsiteY4" fmla="*/ 561474 h 5422233"/>
              <a:gd name="connsiteX5" fmla="*/ 7026461 w 7475639"/>
              <a:gd name="connsiteY5" fmla="*/ 1957137 h 5422233"/>
              <a:gd name="connsiteX6" fmla="*/ 6529155 w 7475639"/>
              <a:gd name="connsiteY6" fmla="*/ 1604211 h 5422233"/>
              <a:gd name="connsiteX7" fmla="*/ 1732566 w 7475639"/>
              <a:gd name="connsiteY7" fmla="*/ 5422233 h 542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5639" h="5422233">
                <a:moveTo>
                  <a:pt x="368987" y="4652212"/>
                </a:moveTo>
                <a:cubicBezTo>
                  <a:pt x="1240607" y="5363412"/>
                  <a:pt x="-5329" y="4694990"/>
                  <a:pt x="18" y="2213811"/>
                </a:cubicBezTo>
                <a:cubicBezTo>
                  <a:pt x="3566713" y="1529348"/>
                  <a:pt x="3764565" y="1101558"/>
                  <a:pt x="5646839" y="545432"/>
                </a:cubicBezTo>
                <a:lnTo>
                  <a:pt x="5422250" y="0"/>
                </a:lnTo>
                <a:lnTo>
                  <a:pt x="7475639" y="561474"/>
                </a:lnTo>
                <a:lnTo>
                  <a:pt x="7026461" y="1957137"/>
                </a:lnTo>
                <a:lnTo>
                  <a:pt x="6529155" y="1604211"/>
                </a:lnTo>
                <a:cubicBezTo>
                  <a:pt x="4930292" y="2876885"/>
                  <a:pt x="2064103" y="4053307"/>
                  <a:pt x="1732566" y="5422233"/>
                </a:cubicBezTo>
              </a:path>
            </a:pathLst>
          </a:custGeom>
          <a:gradFill flip="none" rotWithShape="1">
            <a:gsLst>
              <a:gs pos="100000">
                <a:schemeClr val="accent5"/>
              </a:gs>
              <a:gs pos="0">
                <a:schemeClr val="accent5">
                  <a:lumMod val="40000"/>
                  <a:lumOff val="60000"/>
                  <a:alpha val="39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p:cNvSpPr/>
          <p:nvPr/>
        </p:nvSpPr>
        <p:spPr>
          <a:xfrm>
            <a:off x="762000" y="2446228"/>
            <a:ext cx="4805848" cy="3802172"/>
          </a:xfrm>
          <a:custGeom>
            <a:avLst/>
            <a:gdLst>
              <a:gd name="connsiteX0" fmla="*/ 0 w 2679031"/>
              <a:gd name="connsiteY0" fmla="*/ 128336 h 1925052"/>
              <a:gd name="connsiteX1" fmla="*/ 978568 w 2679031"/>
              <a:gd name="connsiteY1" fmla="*/ 0 h 1925052"/>
              <a:gd name="connsiteX2" fmla="*/ 2454442 w 2679031"/>
              <a:gd name="connsiteY2" fmla="*/ 128336 h 1925052"/>
              <a:gd name="connsiteX3" fmla="*/ 2679031 w 2679031"/>
              <a:gd name="connsiteY3" fmla="*/ 1010652 h 1925052"/>
              <a:gd name="connsiteX4" fmla="*/ 1764631 w 2679031"/>
              <a:gd name="connsiteY4" fmla="*/ 1925052 h 1925052"/>
              <a:gd name="connsiteX5" fmla="*/ 240631 w 2679031"/>
              <a:gd name="connsiteY5" fmla="*/ 1556084 h 1925052"/>
              <a:gd name="connsiteX6" fmla="*/ 0 w 2679031"/>
              <a:gd name="connsiteY6" fmla="*/ 128336 h 1925052"/>
              <a:gd name="connsiteX0" fmla="*/ 0 w 2679031"/>
              <a:gd name="connsiteY0" fmla="*/ 131133 h 1927849"/>
              <a:gd name="connsiteX1" fmla="*/ 978568 w 2679031"/>
              <a:gd name="connsiteY1" fmla="*/ 2797 h 1927849"/>
              <a:gd name="connsiteX2" fmla="*/ 2454442 w 2679031"/>
              <a:gd name="connsiteY2" fmla="*/ 131133 h 1927849"/>
              <a:gd name="connsiteX3" fmla="*/ 2679031 w 2679031"/>
              <a:gd name="connsiteY3" fmla="*/ 1013449 h 1927849"/>
              <a:gd name="connsiteX4" fmla="*/ 1764631 w 2679031"/>
              <a:gd name="connsiteY4" fmla="*/ 1927849 h 1927849"/>
              <a:gd name="connsiteX5" fmla="*/ 240631 w 2679031"/>
              <a:gd name="connsiteY5" fmla="*/ 1558881 h 1927849"/>
              <a:gd name="connsiteX6" fmla="*/ 0 w 2679031"/>
              <a:gd name="connsiteY6" fmla="*/ 131133 h 1927849"/>
              <a:gd name="connsiteX0" fmla="*/ 0 w 2679031"/>
              <a:gd name="connsiteY0" fmla="*/ 139376 h 1936092"/>
              <a:gd name="connsiteX1" fmla="*/ 978568 w 2679031"/>
              <a:gd name="connsiteY1" fmla="*/ 11040 h 1936092"/>
              <a:gd name="connsiteX2" fmla="*/ 2454442 w 2679031"/>
              <a:gd name="connsiteY2" fmla="*/ 139376 h 1936092"/>
              <a:gd name="connsiteX3" fmla="*/ 2679031 w 2679031"/>
              <a:gd name="connsiteY3" fmla="*/ 1021692 h 1936092"/>
              <a:gd name="connsiteX4" fmla="*/ 1764631 w 2679031"/>
              <a:gd name="connsiteY4" fmla="*/ 1936092 h 1936092"/>
              <a:gd name="connsiteX5" fmla="*/ 240631 w 2679031"/>
              <a:gd name="connsiteY5" fmla="*/ 1567124 h 1936092"/>
              <a:gd name="connsiteX6" fmla="*/ 0 w 2679031"/>
              <a:gd name="connsiteY6" fmla="*/ 139376 h 1936092"/>
              <a:gd name="connsiteX0" fmla="*/ 0 w 2679031"/>
              <a:gd name="connsiteY0" fmla="*/ 139376 h 1936092"/>
              <a:gd name="connsiteX1" fmla="*/ 978568 w 2679031"/>
              <a:gd name="connsiteY1" fmla="*/ 11040 h 1936092"/>
              <a:gd name="connsiteX2" fmla="*/ 2454442 w 2679031"/>
              <a:gd name="connsiteY2" fmla="*/ 139376 h 1936092"/>
              <a:gd name="connsiteX3" fmla="*/ 2679031 w 2679031"/>
              <a:gd name="connsiteY3" fmla="*/ 1021692 h 1936092"/>
              <a:gd name="connsiteX4" fmla="*/ 1764631 w 2679031"/>
              <a:gd name="connsiteY4" fmla="*/ 1936092 h 1936092"/>
              <a:gd name="connsiteX5" fmla="*/ 240631 w 2679031"/>
              <a:gd name="connsiteY5" fmla="*/ 1567124 h 1936092"/>
              <a:gd name="connsiteX6" fmla="*/ 0 w 267903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0 w 2683201"/>
              <a:gd name="connsiteY0" fmla="*/ 139376 h 1936092"/>
              <a:gd name="connsiteX1" fmla="*/ 978568 w 2683201"/>
              <a:gd name="connsiteY1" fmla="*/ 11040 h 1936092"/>
              <a:gd name="connsiteX2" fmla="*/ 2454442 w 2683201"/>
              <a:gd name="connsiteY2" fmla="*/ 139376 h 1936092"/>
              <a:gd name="connsiteX3" fmla="*/ 2679031 w 2683201"/>
              <a:gd name="connsiteY3" fmla="*/ 1021692 h 1936092"/>
              <a:gd name="connsiteX4" fmla="*/ 1764631 w 2683201"/>
              <a:gd name="connsiteY4" fmla="*/ 1936092 h 1936092"/>
              <a:gd name="connsiteX5" fmla="*/ 240631 w 2683201"/>
              <a:gd name="connsiteY5" fmla="*/ 1567124 h 1936092"/>
              <a:gd name="connsiteX6" fmla="*/ 0 w 2683201"/>
              <a:gd name="connsiteY6" fmla="*/ 139376 h 1936092"/>
              <a:gd name="connsiteX0" fmla="*/ 10398 w 2693599"/>
              <a:gd name="connsiteY0" fmla="*/ 139376 h 1936092"/>
              <a:gd name="connsiteX1" fmla="*/ 988966 w 2693599"/>
              <a:gd name="connsiteY1" fmla="*/ 11040 h 1936092"/>
              <a:gd name="connsiteX2" fmla="*/ 2464840 w 2693599"/>
              <a:gd name="connsiteY2" fmla="*/ 139376 h 1936092"/>
              <a:gd name="connsiteX3" fmla="*/ 2689429 w 2693599"/>
              <a:gd name="connsiteY3" fmla="*/ 1021692 h 1936092"/>
              <a:gd name="connsiteX4" fmla="*/ 1775029 w 2693599"/>
              <a:gd name="connsiteY4" fmla="*/ 1936092 h 1936092"/>
              <a:gd name="connsiteX5" fmla="*/ 251029 w 2693599"/>
              <a:gd name="connsiteY5" fmla="*/ 1567124 h 1936092"/>
              <a:gd name="connsiteX6" fmla="*/ 10398 w 2693599"/>
              <a:gd name="connsiteY6" fmla="*/ 139376 h 1936092"/>
              <a:gd name="connsiteX0" fmla="*/ 10398 w 2766349"/>
              <a:gd name="connsiteY0" fmla="*/ 451224 h 2247940"/>
              <a:gd name="connsiteX1" fmla="*/ 988966 w 2766349"/>
              <a:gd name="connsiteY1" fmla="*/ 322888 h 2247940"/>
              <a:gd name="connsiteX2" fmla="*/ 2673387 w 2766349"/>
              <a:gd name="connsiteY2" fmla="*/ 34129 h 2247940"/>
              <a:gd name="connsiteX3" fmla="*/ 2689429 w 2766349"/>
              <a:gd name="connsiteY3" fmla="*/ 1333540 h 2247940"/>
              <a:gd name="connsiteX4" fmla="*/ 1775029 w 2766349"/>
              <a:gd name="connsiteY4" fmla="*/ 2247940 h 2247940"/>
              <a:gd name="connsiteX5" fmla="*/ 251029 w 2766349"/>
              <a:gd name="connsiteY5" fmla="*/ 1878972 h 2247940"/>
              <a:gd name="connsiteX6" fmla="*/ 10398 w 2766349"/>
              <a:gd name="connsiteY6" fmla="*/ 451224 h 2247940"/>
              <a:gd name="connsiteX0" fmla="*/ 10398 w 2766349"/>
              <a:gd name="connsiteY0" fmla="*/ 655806 h 2452522"/>
              <a:gd name="connsiteX1" fmla="*/ 988966 w 2766349"/>
              <a:gd name="connsiteY1" fmla="*/ 527470 h 2452522"/>
              <a:gd name="connsiteX2" fmla="*/ 2240250 w 2766349"/>
              <a:gd name="connsiteY2" fmla="*/ 14123 h 2452522"/>
              <a:gd name="connsiteX3" fmla="*/ 2673387 w 2766349"/>
              <a:gd name="connsiteY3" fmla="*/ 238711 h 2452522"/>
              <a:gd name="connsiteX4" fmla="*/ 2689429 w 2766349"/>
              <a:gd name="connsiteY4" fmla="*/ 1538122 h 2452522"/>
              <a:gd name="connsiteX5" fmla="*/ 1775029 w 2766349"/>
              <a:gd name="connsiteY5" fmla="*/ 2452522 h 2452522"/>
              <a:gd name="connsiteX6" fmla="*/ 251029 w 2766349"/>
              <a:gd name="connsiteY6" fmla="*/ 2083554 h 2452522"/>
              <a:gd name="connsiteX7" fmla="*/ 10398 w 2766349"/>
              <a:gd name="connsiteY7" fmla="*/ 655806 h 2452522"/>
              <a:gd name="connsiteX0" fmla="*/ 10398 w 2766349"/>
              <a:gd name="connsiteY0" fmla="*/ 918919 h 2715635"/>
              <a:gd name="connsiteX1" fmla="*/ 988966 w 2766349"/>
              <a:gd name="connsiteY1" fmla="*/ 790583 h 2715635"/>
              <a:gd name="connsiteX2" fmla="*/ 2432756 w 2766349"/>
              <a:gd name="connsiteY2" fmla="*/ 4520 h 2715635"/>
              <a:gd name="connsiteX3" fmla="*/ 2673387 w 2766349"/>
              <a:gd name="connsiteY3" fmla="*/ 501824 h 2715635"/>
              <a:gd name="connsiteX4" fmla="*/ 2689429 w 2766349"/>
              <a:gd name="connsiteY4" fmla="*/ 1801235 h 2715635"/>
              <a:gd name="connsiteX5" fmla="*/ 1775029 w 2766349"/>
              <a:gd name="connsiteY5" fmla="*/ 2715635 h 2715635"/>
              <a:gd name="connsiteX6" fmla="*/ 251029 w 2766349"/>
              <a:gd name="connsiteY6" fmla="*/ 2346667 h 2715635"/>
              <a:gd name="connsiteX7" fmla="*/ 10398 w 2766349"/>
              <a:gd name="connsiteY7" fmla="*/ 918919 h 2715635"/>
              <a:gd name="connsiteX0" fmla="*/ 10398 w 3328151"/>
              <a:gd name="connsiteY0" fmla="*/ 921123 h 2717839"/>
              <a:gd name="connsiteX1" fmla="*/ 988966 w 3328151"/>
              <a:gd name="connsiteY1" fmla="*/ 792787 h 2717839"/>
              <a:gd name="connsiteX2" fmla="*/ 2432756 w 3328151"/>
              <a:gd name="connsiteY2" fmla="*/ 6724 h 2717839"/>
              <a:gd name="connsiteX3" fmla="*/ 3299030 w 3328151"/>
              <a:gd name="connsiteY3" fmla="*/ 375691 h 2717839"/>
              <a:gd name="connsiteX4" fmla="*/ 2689429 w 3328151"/>
              <a:gd name="connsiteY4" fmla="*/ 1803439 h 2717839"/>
              <a:gd name="connsiteX5" fmla="*/ 1775029 w 3328151"/>
              <a:gd name="connsiteY5" fmla="*/ 2717839 h 2717839"/>
              <a:gd name="connsiteX6" fmla="*/ 251029 w 3328151"/>
              <a:gd name="connsiteY6" fmla="*/ 2348871 h 2717839"/>
              <a:gd name="connsiteX7" fmla="*/ 10398 w 3328151"/>
              <a:gd name="connsiteY7" fmla="*/ 921123 h 2717839"/>
              <a:gd name="connsiteX0" fmla="*/ 10398 w 3324728"/>
              <a:gd name="connsiteY0" fmla="*/ 920365 h 2717081"/>
              <a:gd name="connsiteX1" fmla="*/ 988966 w 3324728"/>
              <a:gd name="connsiteY1" fmla="*/ 792029 h 2717081"/>
              <a:gd name="connsiteX2" fmla="*/ 2432756 w 3324728"/>
              <a:gd name="connsiteY2" fmla="*/ 5966 h 2717081"/>
              <a:gd name="connsiteX3" fmla="*/ 3299030 w 3324728"/>
              <a:gd name="connsiteY3" fmla="*/ 374933 h 2717081"/>
              <a:gd name="connsiteX4" fmla="*/ 3010272 w 3324728"/>
              <a:gd name="connsiteY4" fmla="*/ 856199 h 2717081"/>
              <a:gd name="connsiteX5" fmla="*/ 2689429 w 3324728"/>
              <a:gd name="connsiteY5" fmla="*/ 1802681 h 2717081"/>
              <a:gd name="connsiteX6" fmla="*/ 1775029 w 3324728"/>
              <a:gd name="connsiteY6" fmla="*/ 2717081 h 2717081"/>
              <a:gd name="connsiteX7" fmla="*/ 251029 w 3324728"/>
              <a:gd name="connsiteY7" fmla="*/ 2348113 h 2717081"/>
              <a:gd name="connsiteX8" fmla="*/ 10398 w 3324728"/>
              <a:gd name="connsiteY8" fmla="*/ 920365 h 2717081"/>
              <a:gd name="connsiteX0" fmla="*/ 10398 w 3324728"/>
              <a:gd name="connsiteY0" fmla="*/ 920365 h 2717081"/>
              <a:gd name="connsiteX1" fmla="*/ 988966 w 3324728"/>
              <a:gd name="connsiteY1" fmla="*/ 792029 h 2717081"/>
              <a:gd name="connsiteX2" fmla="*/ 2785683 w 3324728"/>
              <a:gd name="connsiteY2" fmla="*/ 5966 h 2717081"/>
              <a:gd name="connsiteX3" fmla="*/ 3299030 w 3324728"/>
              <a:gd name="connsiteY3" fmla="*/ 374933 h 2717081"/>
              <a:gd name="connsiteX4" fmla="*/ 3010272 w 3324728"/>
              <a:gd name="connsiteY4" fmla="*/ 856199 h 2717081"/>
              <a:gd name="connsiteX5" fmla="*/ 2689429 w 3324728"/>
              <a:gd name="connsiteY5" fmla="*/ 1802681 h 2717081"/>
              <a:gd name="connsiteX6" fmla="*/ 1775029 w 3324728"/>
              <a:gd name="connsiteY6" fmla="*/ 2717081 h 2717081"/>
              <a:gd name="connsiteX7" fmla="*/ 251029 w 3324728"/>
              <a:gd name="connsiteY7" fmla="*/ 2348113 h 2717081"/>
              <a:gd name="connsiteX8" fmla="*/ 10398 w 3324728"/>
              <a:gd name="connsiteY8" fmla="*/ 920365 h 2717081"/>
              <a:gd name="connsiteX0" fmla="*/ 10398 w 3324728"/>
              <a:gd name="connsiteY0" fmla="*/ 1413916 h 3210632"/>
              <a:gd name="connsiteX1" fmla="*/ 988966 w 3324728"/>
              <a:gd name="connsiteY1" fmla="*/ 1285580 h 3210632"/>
              <a:gd name="connsiteX2" fmla="*/ 2914020 w 3324728"/>
              <a:gd name="connsiteY2" fmla="*/ 2212 h 3210632"/>
              <a:gd name="connsiteX3" fmla="*/ 3299030 w 3324728"/>
              <a:gd name="connsiteY3" fmla="*/ 868484 h 3210632"/>
              <a:gd name="connsiteX4" fmla="*/ 3010272 w 3324728"/>
              <a:gd name="connsiteY4" fmla="*/ 1349750 h 3210632"/>
              <a:gd name="connsiteX5" fmla="*/ 2689429 w 3324728"/>
              <a:gd name="connsiteY5" fmla="*/ 2296232 h 3210632"/>
              <a:gd name="connsiteX6" fmla="*/ 1775029 w 3324728"/>
              <a:gd name="connsiteY6" fmla="*/ 3210632 h 3210632"/>
              <a:gd name="connsiteX7" fmla="*/ 251029 w 3324728"/>
              <a:gd name="connsiteY7" fmla="*/ 2841664 h 3210632"/>
              <a:gd name="connsiteX8" fmla="*/ 10398 w 3324728"/>
              <a:gd name="connsiteY8" fmla="*/ 1413916 h 3210632"/>
              <a:gd name="connsiteX0" fmla="*/ 10398 w 4252984"/>
              <a:gd name="connsiteY0" fmla="*/ 1413641 h 3210357"/>
              <a:gd name="connsiteX1" fmla="*/ 988966 w 4252984"/>
              <a:gd name="connsiteY1" fmla="*/ 1285305 h 3210357"/>
              <a:gd name="connsiteX2" fmla="*/ 2914020 w 4252984"/>
              <a:gd name="connsiteY2" fmla="*/ 1937 h 3210357"/>
              <a:gd name="connsiteX3" fmla="*/ 4245515 w 4252984"/>
              <a:gd name="connsiteY3" fmla="*/ 980503 h 3210357"/>
              <a:gd name="connsiteX4" fmla="*/ 3010272 w 4252984"/>
              <a:gd name="connsiteY4" fmla="*/ 1349475 h 3210357"/>
              <a:gd name="connsiteX5" fmla="*/ 2689429 w 4252984"/>
              <a:gd name="connsiteY5" fmla="*/ 2295957 h 3210357"/>
              <a:gd name="connsiteX6" fmla="*/ 1775029 w 4252984"/>
              <a:gd name="connsiteY6" fmla="*/ 3210357 h 3210357"/>
              <a:gd name="connsiteX7" fmla="*/ 251029 w 4252984"/>
              <a:gd name="connsiteY7" fmla="*/ 2841389 h 3210357"/>
              <a:gd name="connsiteX8" fmla="*/ 10398 w 4252984"/>
              <a:gd name="connsiteY8" fmla="*/ 1413641 h 3210357"/>
              <a:gd name="connsiteX0" fmla="*/ 10398 w 4255901"/>
              <a:gd name="connsiteY0" fmla="*/ 1627717 h 3424433"/>
              <a:gd name="connsiteX1" fmla="*/ 988966 w 4255901"/>
              <a:gd name="connsiteY1" fmla="*/ 1499381 h 3424433"/>
              <a:gd name="connsiteX2" fmla="*/ 2914020 w 4255901"/>
              <a:gd name="connsiteY2" fmla="*/ 216013 h 3424433"/>
              <a:gd name="connsiteX3" fmla="*/ 3700082 w 4255901"/>
              <a:gd name="connsiteY3" fmla="*/ 71635 h 3424433"/>
              <a:gd name="connsiteX4" fmla="*/ 4245515 w 4255901"/>
              <a:gd name="connsiteY4" fmla="*/ 1194579 h 3424433"/>
              <a:gd name="connsiteX5" fmla="*/ 3010272 w 4255901"/>
              <a:gd name="connsiteY5" fmla="*/ 1563551 h 3424433"/>
              <a:gd name="connsiteX6" fmla="*/ 2689429 w 4255901"/>
              <a:gd name="connsiteY6" fmla="*/ 2510033 h 3424433"/>
              <a:gd name="connsiteX7" fmla="*/ 1775029 w 4255901"/>
              <a:gd name="connsiteY7" fmla="*/ 3424433 h 3424433"/>
              <a:gd name="connsiteX8" fmla="*/ 251029 w 4255901"/>
              <a:gd name="connsiteY8" fmla="*/ 3055465 h 3424433"/>
              <a:gd name="connsiteX9" fmla="*/ 10398 w 4255901"/>
              <a:gd name="connsiteY9" fmla="*/ 1627717 h 3424433"/>
              <a:gd name="connsiteX0" fmla="*/ 10398 w 4255901"/>
              <a:gd name="connsiteY0" fmla="*/ 1748068 h 3544784"/>
              <a:gd name="connsiteX1" fmla="*/ 988966 w 4255901"/>
              <a:gd name="connsiteY1" fmla="*/ 1619732 h 3544784"/>
              <a:gd name="connsiteX2" fmla="*/ 3026315 w 4255901"/>
              <a:gd name="connsiteY2" fmla="*/ 79690 h 3544784"/>
              <a:gd name="connsiteX3" fmla="*/ 3700082 w 4255901"/>
              <a:gd name="connsiteY3" fmla="*/ 191986 h 3544784"/>
              <a:gd name="connsiteX4" fmla="*/ 4245515 w 4255901"/>
              <a:gd name="connsiteY4" fmla="*/ 1314930 h 3544784"/>
              <a:gd name="connsiteX5" fmla="*/ 3010272 w 4255901"/>
              <a:gd name="connsiteY5" fmla="*/ 1683902 h 3544784"/>
              <a:gd name="connsiteX6" fmla="*/ 2689429 w 4255901"/>
              <a:gd name="connsiteY6" fmla="*/ 2630384 h 3544784"/>
              <a:gd name="connsiteX7" fmla="*/ 1775029 w 4255901"/>
              <a:gd name="connsiteY7" fmla="*/ 3544784 h 3544784"/>
              <a:gd name="connsiteX8" fmla="*/ 251029 w 4255901"/>
              <a:gd name="connsiteY8" fmla="*/ 3175816 h 3544784"/>
              <a:gd name="connsiteX9" fmla="*/ 10398 w 4255901"/>
              <a:gd name="connsiteY9" fmla="*/ 1748068 h 3544784"/>
              <a:gd name="connsiteX0" fmla="*/ 10398 w 4434007"/>
              <a:gd name="connsiteY0" fmla="*/ 1817386 h 3614102"/>
              <a:gd name="connsiteX1" fmla="*/ 988966 w 4434007"/>
              <a:gd name="connsiteY1" fmla="*/ 1689050 h 3614102"/>
              <a:gd name="connsiteX2" fmla="*/ 3026315 w 4434007"/>
              <a:gd name="connsiteY2" fmla="*/ 149008 h 3614102"/>
              <a:gd name="connsiteX3" fmla="*/ 4341766 w 4434007"/>
              <a:gd name="connsiteY3" fmla="*/ 100883 h 3614102"/>
              <a:gd name="connsiteX4" fmla="*/ 4245515 w 4434007"/>
              <a:gd name="connsiteY4" fmla="*/ 1384248 h 3614102"/>
              <a:gd name="connsiteX5" fmla="*/ 3010272 w 4434007"/>
              <a:gd name="connsiteY5" fmla="*/ 1753220 h 3614102"/>
              <a:gd name="connsiteX6" fmla="*/ 2689429 w 4434007"/>
              <a:gd name="connsiteY6" fmla="*/ 2699702 h 3614102"/>
              <a:gd name="connsiteX7" fmla="*/ 1775029 w 4434007"/>
              <a:gd name="connsiteY7" fmla="*/ 3614102 h 3614102"/>
              <a:gd name="connsiteX8" fmla="*/ 251029 w 4434007"/>
              <a:gd name="connsiteY8" fmla="*/ 3245134 h 3614102"/>
              <a:gd name="connsiteX9" fmla="*/ 10398 w 4434007"/>
              <a:gd name="connsiteY9" fmla="*/ 1817386 h 3614102"/>
              <a:gd name="connsiteX0" fmla="*/ 10398 w 4803973"/>
              <a:gd name="connsiteY0" fmla="*/ 1817386 h 3614102"/>
              <a:gd name="connsiteX1" fmla="*/ 988966 w 4803973"/>
              <a:gd name="connsiteY1" fmla="*/ 1689050 h 3614102"/>
              <a:gd name="connsiteX2" fmla="*/ 3026315 w 4803973"/>
              <a:gd name="connsiteY2" fmla="*/ 149008 h 3614102"/>
              <a:gd name="connsiteX3" fmla="*/ 4341766 w 4803973"/>
              <a:gd name="connsiteY3" fmla="*/ 100883 h 3614102"/>
              <a:gd name="connsiteX4" fmla="*/ 4790946 w 4803973"/>
              <a:gd name="connsiteY4" fmla="*/ 1095490 h 3614102"/>
              <a:gd name="connsiteX5" fmla="*/ 3010272 w 4803973"/>
              <a:gd name="connsiteY5" fmla="*/ 1753220 h 3614102"/>
              <a:gd name="connsiteX6" fmla="*/ 2689429 w 4803973"/>
              <a:gd name="connsiteY6" fmla="*/ 2699702 h 3614102"/>
              <a:gd name="connsiteX7" fmla="*/ 1775029 w 4803973"/>
              <a:gd name="connsiteY7" fmla="*/ 3614102 h 3614102"/>
              <a:gd name="connsiteX8" fmla="*/ 251029 w 4803973"/>
              <a:gd name="connsiteY8" fmla="*/ 3245134 h 3614102"/>
              <a:gd name="connsiteX9" fmla="*/ 10398 w 4803973"/>
              <a:gd name="connsiteY9" fmla="*/ 1817386 h 3614102"/>
              <a:gd name="connsiteX0" fmla="*/ 10398 w 4805848"/>
              <a:gd name="connsiteY0" fmla="*/ 2005456 h 3802172"/>
              <a:gd name="connsiteX1" fmla="*/ 988966 w 4805848"/>
              <a:gd name="connsiteY1" fmla="*/ 1877120 h 3802172"/>
              <a:gd name="connsiteX2" fmla="*/ 3026315 w 4805848"/>
              <a:gd name="connsiteY2" fmla="*/ 337078 h 3802172"/>
              <a:gd name="connsiteX3" fmla="*/ 4389892 w 4805848"/>
              <a:gd name="connsiteY3" fmla="*/ 48321 h 3802172"/>
              <a:gd name="connsiteX4" fmla="*/ 4790946 w 4805848"/>
              <a:gd name="connsiteY4" fmla="*/ 1283560 h 3802172"/>
              <a:gd name="connsiteX5" fmla="*/ 3010272 w 4805848"/>
              <a:gd name="connsiteY5" fmla="*/ 1941290 h 3802172"/>
              <a:gd name="connsiteX6" fmla="*/ 2689429 w 4805848"/>
              <a:gd name="connsiteY6" fmla="*/ 2887772 h 3802172"/>
              <a:gd name="connsiteX7" fmla="*/ 1775029 w 4805848"/>
              <a:gd name="connsiteY7" fmla="*/ 3802172 h 3802172"/>
              <a:gd name="connsiteX8" fmla="*/ 251029 w 4805848"/>
              <a:gd name="connsiteY8" fmla="*/ 3433204 h 3802172"/>
              <a:gd name="connsiteX9" fmla="*/ 10398 w 4805848"/>
              <a:gd name="connsiteY9" fmla="*/ 2005456 h 380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5848" h="3802172">
                <a:moveTo>
                  <a:pt x="10398" y="2005456"/>
                </a:moveTo>
                <a:cubicBezTo>
                  <a:pt x="336587" y="1802256"/>
                  <a:pt x="662777" y="1919899"/>
                  <a:pt x="988966" y="1877120"/>
                </a:cubicBezTo>
                <a:cubicBezTo>
                  <a:pt x="1301787" y="1826320"/>
                  <a:pt x="2745578" y="385204"/>
                  <a:pt x="3026315" y="337078"/>
                </a:cubicBezTo>
                <a:cubicBezTo>
                  <a:pt x="3443410" y="173983"/>
                  <a:pt x="4167976" y="-114773"/>
                  <a:pt x="4389892" y="48321"/>
                </a:cubicBezTo>
                <a:cubicBezTo>
                  <a:pt x="4611808" y="211415"/>
                  <a:pt x="4871157" y="1109771"/>
                  <a:pt x="4790946" y="1283560"/>
                </a:cubicBezTo>
                <a:cubicBezTo>
                  <a:pt x="4710736" y="1457350"/>
                  <a:pt x="3111872" y="1703332"/>
                  <a:pt x="3010272" y="1941290"/>
                </a:cubicBezTo>
                <a:cubicBezTo>
                  <a:pt x="2908672" y="2179248"/>
                  <a:pt x="2914018" y="2599015"/>
                  <a:pt x="2689429" y="2887772"/>
                </a:cubicBezTo>
                <a:cubicBezTo>
                  <a:pt x="2368587" y="3320909"/>
                  <a:pt x="2224207" y="3529457"/>
                  <a:pt x="1775029" y="3802172"/>
                </a:cubicBezTo>
                <a:cubicBezTo>
                  <a:pt x="1202860" y="3759394"/>
                  <a:pt x="742987" y="3668487"/>
                  <a:pt x="251029" y="3433204"/>
                </a:cubicBezTo>
                <a:cubicBezTo>
                  <a:pt x="10398" y="2925204"/>
                  <a:pt x="-21687" y="2513456"/>
                  <a:pt x="10398" y="2005456"/>
                </a:cubicBezTo>
                <a:close/>
              </a:path>
            </a:pathLst>
          </a:cu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a:off x="5410200" y="1676400"/>
            <a:ext cx="1527048" cy="914400"/>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bg1"/>
                </a:solidFill>
              </a:rPr>
              <a:t>Target Condition</a:t>
            </a:r>
          </a:p>
        </p:txBody>
      </p:sp>
      <p:sp>
        <p:nvSpPr>
          <p:cNvPr id="5" name="Explosion 2 4"/>
          <p:cNvSpPr/>
          <p:nvPr/>
        </p:nvSpPr>
        <p:spPr>
          <a:xfrm>
            <a:off x="685800" y="342900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14" name="Explosion 2 13"/>
          <p:cNvSpPr/>
          <p:nvPr/>
        </p:nvSpPr>
        <p:spPr>
          <a:xfrm>
            <a:off x="1353553" y="312420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15" name="Explosion 2 14"/>
          <p:cNvSpPr/>
          <p:nvPr/>
        </p:nvSpPr>
        <p:spPr>
          <a:xfrm>
            <a:off x="1714500" y="358140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16" name="Explosion 2 15"/>
          <p:cNvSpPr/>
          <p:nvPr/>
        </p:nvSpPr>
        <p:spPr>
          <a:xfrm>
            <a:off x="2209800" y="3097117"/>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0" name="Explosion 2 19"/>
          <p:cNvSpPr/>
          <p:nvPr/>
        </p:nvSpPr>
        <p:spPr>
          <a:xfrm>
            <a:off x="685800" y="2568417"/>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2" name="Explosion 2 21"/>
          <p:cNvSpPr/>
          <p:nvPr/>
        </p:nvSpPr>
        <p:spPr>
          <a:xfrm>
            <a:off x="4259656" y="4270021"/>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3" name="Explosion 2 22"/>
          <p:cNvSpPr/>
          <p:nvPr/>
        </p:nvSpPr>
        <p:spPr>
          <a:xfrm>
            <a:off x="1699253" y="2288647"/>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6" name="Explosion 2 25"/>
          <p:cNvSpPr/>
          <p:nvPr/>
        </p:nvSpPr>
        <p:spPr>
          <a:xfrm>
            <a:off x="2849638" y="2253194"/>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7" name="Explosion 2 26"/>
          <p:cNvSpPr/>
          <p:nvPr/>
        </p:nvSpPr>
        <p:spPr>
          <a:xfrm>
            <a:off x="3726256" y="1984409"/>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8" name="Explosion 2 27"/>
          <p:cNvSpPr/>
          <p:nvPr/>
        </p:nvSpPr>
        <p:spPr>
          <a:xfrm>
            <a:off x="3238500" y="1451009"/>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9" name="Explosion 2 28"/>
          <p:cNvSpPr/>
          <p:nvPr/>
        </p:nvSpPr>
        <p:spPr>
          <a:xfrm>
            <a:off x="4762500" y="201914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1" name="Explosion 2 30"/>
          <p:cNvSpPr/>
          <p:nvPr/>
        </p:nvSpPr>
        <p:spPr>
          <a:xfrm>
            <a:off x="5029200" y="3536959"/>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2" name="Explosion 2 31"/>
          <p:cNvSpPr/>
          <p:nvPr/>
        </p:nvSpPr>
        <p:spPr>
          <a:xfrm>
            <a:off x="5102024" y="4229100"/>
            <a:ext cx="533400" cy="533400"/>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4" name="Title 3"/>
          <p:cNvSpPr>
            <a:spLocks noGrp="1"/>
          </p:cNvSpPr>
          <p:nvPr>
            <p:ph type="title"/>
          </p:nvPr>
        </p:nvSpPr>
        <p:spPr>
          <a:xfrm>
            <a:off x="715332" y="838200"/>
            <a:ext cx="5533068" cy="762000"/>
          </a:xfrm>
        </p:spPr>
        <p:txBody>
          <a:bodyPr>
            <a:normAutofit/>
          </a:bodyPr>
          <a:lstStyle/>
          <a:p>
            <a:pPr algn="l"/>
            <a:r>
              <a:rPr lang="en-US" sz="3200" dirty="0"/>
              <a:t>General Flow of Improvement</a:t>
            </a:r>
          </a:p>
        </p:txBody>
      </p:sp>
      <p:sp>
        <p:nvSpPr>
          <p:cNvPr id="24" name="Rectangle 23"/>
          <p:cNvSpPr/>
          <p:nvPr/>
        </p:nvSpPr>
        <p:spPr>
          <a:xfrm>
            <a:off x="6629400" y="1122947"/>
            <a:ext cx="1600200" cy="762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Understand the Direction</a:t>
            </a:r>
          </a:p>
        </p:txBody>
      </p:sp>
      <p:sp>
        <p:nvSpPr>
          <p:cNvPr id="25" name="Rectangle 24"/>
          <p:cNvSpPr/>
          <p:nvPr/>
        </p:nvSpPr>
        <p:spPr>
          <a:xfrm>
            <a:off x="3505200" y="2667000"/>
            <a:ext cx="1524000" cy="914400"/>
          </a:xfrm>
          <a:prstGeom prst="rect">
            <a:avLst/>
          </a:prstGeom>
          <a:solidFill>
            <a:srgbClr val="00B05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bg1"/>
                </a:solidFill>
              </a:rPr>
              <a:t>Current Condition</a:t>
            </a:r>
          </a:p>
        </p:txBody>
      </p:sp>
      <p:sp>
        <p:nvSpPr>
          <p:cNvPr id="30" name="Title 6">
            <a:extLst>
              <a:ext uri="{FF2B5EF4-FFF2-40B4-BE49-F238E27FC236}">
                <a16:creationId xmlns:a16="http://schemas.microsoft.com/office/drawing/2014/main" id="{D4B936E4-9EAD-A94B-BBFE-1915028FED84}"/>
              </a:ext>
            </a:extLst>
          </p:cNvPr>
          <p:cNvSpPr txBox="1">
            <a:spLocks/>
          </p:cNvSpPr>
          <p:nvPr/>
        </p:nvSpPr>
        <p:spPr bwMode="auto">
          <a:xfrm>
            <a:off x="4572000" y="18288"/>
            <a:ext cx="223678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3800" b="1">
                <a:solidFill>
                  <a:schemeClr val="tx1"/>
                </a:solidFill>
                <a:latin typeface="+mj-lt"/>
                <a:ea typeface="+mj-ea"/>
                <a:cs typeface="+mj-cs"/>
              </a:defRPr>
            </a:lvl1pPr>
            <a:lvl2pPr algn="l" rtl="0" eaLnBrk="1" fontAlgn="base" hangingPunct="1">
              <a:spcBef>
                <a:spcPct val="0"/>
              </a:spcBef>
              <a:spcAft>
                <a:spcPct val="0"/>
              </a:spcAft>
              <a:defRPr kumimoji="1" sz="3800" b="1">
                <a:solidFill>
                  <a:schemeClr val="tx1"/>
                </a:solidFill>
                <a:latin typeface="Arial" charset="0"/>
              </a:defRPr>
            </a:lvl2pPr>
            <a:lvl3pPr algn="l" rtl="0" eaLnBrk="1" fontAlgn="base" hangingPunct="1">
              <a:spcBef>
                <a:spcPct val="0"/>
              </a:spcBef>
              <a:spcAft>
                <a:spcPct val="0"/>
              </a:spcAft>
              <a:defRPr kumimoji="1" sz="3800" b="1">
                <a:solidFill>
                  <a:schemeClr val="tx1"/>
                </a:solidFill>
                <a:latin typeface="Arial" charset="0"/>
              </a:defRPr>
            </a:lvl3pPr>
            <a:lvl4pPr algn="l" rtl="0" eaLnBrk="1" fontAlgn="base" hangingPunct="1">
              <a:spcBef>
                <a:spcPct val="0"/>
              </a:spcBef>
              <a:spcAft>
                <a:spcPct val="0"/>
              </a:spcAft>
              <a:defRPr kumimoji="1" sz="3800" b="1">
                <a:solidFill>
                  <a:schemeClr val="tx1"/>
                </a:solidFill>
                <a:latin typeface="Arial" charset="0"/>
              </a:defRPr>
            </a:lvl4pPr>
            <a:lvl5pPr algn="l" rtl="0" eaLnBrk="1" fontAlgn="base" hangingPunct="1">
              <a:spcBef>
                <a:spcPct val="0"/>
              </a:spcBef>
              <a:spcAft>
                <a:spcPct val="0"/>
              </a:spcAft>
              <a:defRPr kumimoji="1" sz="3800" b="1">
                <a:solidFill>
                  <a:schemeClr val="tx1"/>
                </a:solidFill>
                <a:latin typeface="Arial" charset="0"/>
              </a:defRPr>
            </a:lvl5pPr>
            <a:lvl6pPr marL="457200" algn="l" rtl="0" eaLnBrk="1" fontAlgn="base" hangingPunct="1">
              <a:spcBef>
                <a:spcPct val="0"/>
              </a:spcBef>
              <a:spcAft>
                <a:spcPct val="0"/>
              </a:spcAft>
              <a:defRPr kumimoji="1" sz="3800" b="1">
                <a:solidFill>
                  <a:schemeClr val="tx1"/>
                </a:solidFill>
                <a:latin typeface="Arial" charset="0"/>
              </a:defRPr>
            </a:lvl6pPr>
            <a:lvl7pPr marL="914400" algn="l" rtl="0" eaLnBrk="1" fontAlgn="base" hangingPunct="1">
              <a:spcBef>
                <a:spcPct val="0"/>
              </a:spcBef>
              <a:spcAft>
                <a:spcPct val="0"/>
              </a:spcAft>
              <a:defRPr kumimoji="1" sz="3800" b="1">
                <a:solidFill>
                  <a:schemeClr val="tx1"/>
                </a:solidFill>
                <a:latin typeface="Arial" charset="0"/>
              </a:defRPr>
            </a:lvl7pPr>
            <a:lvl8pPr marL="1371600" algn="l" rtl="0" eaLnBrk="1" fontAlgn="base" hangingPunct="1">
              <a:spcBef>
                <a:spcPct val="0"/>
              </a:spcBef>
              <a:spcAft>
                <a:spcPct val="0"/>
              </a:spcAft>
              <a:defRPr kumimoji="1" sz="3800" b="1">
                <a:solidFill>
                  <a:schemeClr val="tx1"/>
                </a:solidFill>
                <a:latin typeface="Arial" charset="0"/>
              </a:defRPr>
            </a:lvl8pPr>
            <a:lvl9pPr marL="1828800" algn="l" rtl="0" eaLnBrk="1" fontAlgn="base" hangingPunct="1">
              <a:spcBef>
                <a:spcPct val="0"/>
              </a:spcBef>
              <a:spcAft>
                <a:spcPct val="0"/>
              </a:spcAft>
              <a:defRPr kumimoji="1" sz="3800" b="1">
                <a:solidFill>
                  <a:schemeClr val="tx1"/>
                </a:solidFill>
                <a:latin typeface="Arial" charset="0"/>
              </a:defRPr>
            </a:lvl9pPr>
          </a:lstStyle>
          <a:p>
            <a:pPr defTabSz="914400"/>
            <a:r>
              <a:rPr lang="en-US" sz="1200" b="0" kern="0" dirty="0">
                <a:solidFill>
                  <a:schemeClr val="bg1"/>
                </a:solidFill>
              </a:rPr>
              <a:t>Kata Movement</a:t>
            </a:r>
          </a:p>
        </p:txBody>
      </p:sp>
      <p:sp>
        <p:nvSpPr>
          <p:cNvPr id="33" name="Oval 32">
            <a:extLst>
              <a:ext uri="{FF2B5EF4-FFF2-40B4-BE49-F238E27FC236}">
                <a16:creationId xmlns:a16="http://schemas.microsoft.com/office/drawing/2014/main" id="{73AF7997-DC34-D843-BF58-19BDF68CFBDF}"/>
              </a:ext>
            </a:extLst>
          </p:cNvPr>
          <p:cNvSpPr>
            <a:spLocks noChangeAspect="1"/>
          </p:cNvSpPr>
          <p:nvPr/>
        </p:nvSpPr>
        <p:spPr bwMode="auto">
          <a:xfrm>
            <a:off x="365760" y="6583680"/>
            <a:ext cx="91440" cy="91440"/>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6534590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241F38-8C72-AE46-965F-E7F0B7FA945B}"/>
              </a:ext>
            </a:extLst>
          </p:cNvPr>
          <p:cNvGrpSpPr/>
          <p:nvPr/>
        </p:nvGrpSpPr>
        <p:grpSpPr>
          <a:xfrm>
            <a:off x="5774951" y="1523943"/>
            <a:ext cx="3068585" cy="2086962"/>
            <a:chOff x="5774951" y="1523943"/>
            <a:chExt cx="3068585" cy="2086962"/>
          </a:xfrm>
        </p:grpSpPr>
        <p:sp>
          <p:nvSpPr>
            <p:cNvPr id="105" name="Rectangle 104"/>
            <p:cNvSpPr/>
            <p:nvPr/>
          </p:nvSpPr>
          <p:spPr>
            <a:xfrm>
              <a:off x="5774951" y="1523943"/>
              <a:ext cx="3068585" cy="2086962"/>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b="1" dirty="0">
                  <a:solidFill>
                    <a:schemeClr val="tx1"/>
                  </a:solidFill>
                </a:rPr>
                <a:t>Improvement Board</a:t>
              </a:r>
            </a:p>
          </p:txBody>
        </p:sp>
        <p:pic>
          <p:nvPicPr>
            <p:cNvPr id="10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3894" y="1967596"/>
              <a:ext cx="2643809" cy="15429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4" name="Title 3"/>
          <p:cNvSpPr>
            <a:spLocks noGrp="1"/>
          </p:cNvSpPr>
          <p:nvPr>
            <p:ph type="title"/>
          </p:nvPr>
        </p:nvSpPr>
        <p:spPr>
          <a:xfrm>
            <a:off x="365760" y="274320"/>
            <a:ext cx="8595360" cy="761999"/>
          </a:xfrm>
        </p:spPr>
        <p:txBody>
          <a:bodyPr>
            <a:noAutofit/>
          </a:bodyPr>
          <a:lstStyle/>
          <a:p>
            <a:pPr algn="ctr"/>
            <a:r>
              <a:rPr lang="en-US" sz="4000" dirty="0"/>
              <a:t>Coaching Cycle: 10-15 minutes / day</a:t>
            </a:r>
          </a:p>
        </p:txBody>
      </p:sp>
      <p:grpSp>
        <p:nvGrpSpPr>
          <p:cNvPr id="31" name="Group 30"/>
          <p:cNvGrpSpPr/>
          <p:nvPr/>
        </p:nvGrpSpPr>
        <p:grpSpPr>
          <a:xfrm>
            <a:off x="7127908" y="3916134"/>
            <a:ext cx="533063" cy="1298727"/>
            <a:chOff x="1127342" y="3870542"/>
            <a:chExt cx="789140" cy="1805836"/>
          </a:xfrm>
        </p:grpSpPr>
        <p:sp>
          <p:nvSpPr>
            <p:cNvPr id="39" name="Oval 38"/>
            <p:cNvSpPr/>
            <p:nvPr/>
          </p:nvSpPr>
          <p:spPr>
            <a:xfrm>
              <a:off x="1302707" y="3870542"/>
              <a:ext cx="475990" cy="47599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40" name="Straight Connector 39"/>
            <p:cNvCxnSpPr>
              <a:stCxn id="39" idx="4"/>
            </p:cNvCxnSpPr>
            <p:nvPr/>
          </p:nvCxnSpPr>
          <p:spPr>
            <a:xfrm rot="5400000">
              <a:off x="1121081" y="4753627"/>
              <a:ext cx="826717" cy="12527"/>
            </a:xfrm>
            <a:prstGeom prst="lin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Straight Connector 40"/>
            <p:cNvCxnSpPr/>
            <p:nvPr/>
          </p:nvCxnSpPr>
          <p:spPr>
            <a:xfrm rot="5400000">
              <a:off x="1127343" y="5285984"/>
              <a:ext cx="526093" cy="250520"/>
            </a:xfrm>
            <a:prstGeom prst="lin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2" name="Straight Connector 41"/>
            <p:cNvCxnSpPr/>
            <p:nvPr/>
          </p:nvCxnSpPr>
          <p:spPr>
            <a:xfrm rot="16200000" flipH="1">
              <a:off x="1392479" y="5288072"/>
              <a:ext cx="526093" cy="250520"/>
            </a:xfrm>
            <a:prstGeom prst="lin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3" name="Straight Connector 42"/>
            <p:cNvCxnSpPr/>
            <p:nvPr/>
          </p:nvCxnSpPr>
          <p:spPr>
            <a:xfrm>
              <a:off x="1127342" y="4622104"/>
              <a:ext cx="789140" cy="0"/>
            </a:xfrm>
            <a:prstGeom prst="lin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sp>
        <p:nvSpPr>
          <p:cNvPr id="84" name="TextBox 83"/>
          <p:cNvSpPr txBox="1"/>
          <p:nvPr/>
        </p:nvSpPr>
        <p:spPr>
          <a:xfrm>
            <a:off x="6699047" y="5269320"/>
            <a:ext cx="1416170" cy="369332"/>
          </a:xfrm>
          <a:prstGeom prst="rect">
            <a:avLst/>
          </a:prstGeom>
          <a:noFill/>
        </p:spPr>
        <p:txBody>
          <a:bodyPr wrap="square" rtlCol="0">
            <a:spAutoFit/>
          </a:bodyPr>
          <a:lstStyle/>
          <a:p>
            <a:pPr algn="ctr"/>
            <a:r>
              <a:rPr lang="en-US" sz="1800" dirty="0"/>
              <a:t>Learner</a:t>
            </a:r>
          </a:p>
        </p:txBody>
      </p:sp>
      <p:grpSp>
        <p:nvGrpSpPr>
          <p:cNvPr id="57" name="Group 56"/>
          <p:cNvGrpSpPr/>
          <p:nvPr/>
        </p:nvGrpSpPr>
        <p:grpSpPr>
          <a:xfrm>
            <a:off x="5603908" y="3656005"/>
            <a:ext cx="533063" cy="1298727"/>
            <a:chOff x="1127342" y="3870542"/>
            <a:chExt cx="789140" cy="1805836"/>
          </a:xfrm>
        </p:grpSpPr>
        <p:sp>
          <p:nvSpPr>
            <p:cNvPr id="65" name="Oval 64"/>
            <p:cNvSpPr/>
            <p:nvPr/>
          </p:nvSpPr>
          <p:spPr>
            <a:xfrm>
              <a:off x="1302707" y="3870542"/>
              <a:ext cx="475990" cy="47599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66" name="Straight Connector 65"/>
            <p:cNvCxnSpPr>
              <a:stCxn id="65" idx="4"/>
            </p:cNvCxnSpPr>
            <p:nvPr/>
          </p:nvCxnSpPr>
          <p:spPr>
            <a:xfrm rot="5400000">
              <a:off x="1121081" y="4753627"/>
              <a:ext cx="826717" cy="12527"/>
            </a:xfrm>
            <a:prstGeom prst="lin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67" name="Straight Connector 66"/>
            <p:cNvCxnSpPr/>
            <p:nvPr/>
          </p:nvCxnSpPr>
          <p:spPr>
            <a:xfrm rot="5400000">
              <a:off x="1127343" y="5285984"/>
              <a:ext cx="526093" cy="250520"/>
            </a:xfrm>
            <a:prstGeom prst="lin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68" name="Straight Connector 67"/>
            <p:cNvCxnSpPr/>
            <p:nvPr/>
          </p:nvCxnSpPr>
          <p:spPr>
            <a:xfrm rot="16200000" flipH="1">
              <a:off x="1392479" y="5288072"/>
              <a:ext cx="526093" cy="250520"/>
            </a:xfrm>
            <a:prstGeom prst="lin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69" name="Straight Connector 68"/>
            <p:cNvCxnSpPr/>
            <p:nvPr/>
          </p:nvCxnSpPr>
          <p:spPr>
            <a:xfrm>
              <a:off x="1127342" y="4622104"/>
              <a:ext cx="789140" cy="0"/>
            </a:xfrm>
            <a:prstGeom prst="lin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sp>
        <p:nvSpPr>
          <p:cNvPr id="70" name="TextBox 69"/>
          <p:cNvSpPr txBox="1"/>
          <p:nvPr/>
        </p:nvSpPr>
        <p:spPr>
          <a:xfrm>
            <a:off x="5177857" y="5025683"/>
            <a:ext cx="1416170" cy="369332"/>
          </a:xfrm>
          <a:prstGeom prst="rect">
            <a:avLst/>
          </a:prstGeom>
          <a:noFill/>
        </p:spPr>
        <p:txBody>
          <a:bodyPr wrap="square" rtlCol="0">
            <a:spAutoFit/>
          </a:bodyPr>
          <a:lstStyle/>
          <a:p>
            <a:pPr algn="ctr"/>
            <a:r>
              <a:rPr lang="en-US" sz="1800" dirty="0"/>
              <a:t>Coach</a:t>
            </a:r>
          </a:p>
        </p:txBody>
      </p:sp>
      <p:sp>
        <p:nvSpPr>
          <p:cNvPr id="6" name="Rectangle 5"/>
          <p:cNvSpPr/>
          <p:nvPr/>
        </p:nvSpPr>
        <p:spPr>
          <a:xfrm>
            <a:off x="365760" y="1371600"/>
            <a:ext cx="4937760" cy="4663440"/>
          </a:xfrm>
          <a:prstGeom prst="rect">
            <a:avLst/>
          </a:prstGeom>
        </p:spPr>
        <p:txBody>
          <a:bodyPr wrap="square">
            <a:spAutoFit/>
          </a:bodyPr>
          <a:lstStyle/>
          <a:p>
            <a:pPr marL="342900" indent="-342900">
              <a:spcAft>
                <a:spcPts val="600"/>
              </a:spcAft>
              <a:buFont typeface="+mj-lt"/>
              <a:buAutoNum type="arabicPeriod"/>
            </a:pPr>
            <a:r>
              <a:rPr lang="en-US" sz="2800" dirty="0">
                <a:solidFill>
                  <a:schemeClr val="tx1"/>
                </a:solidFill>
              </a:rPr>
              <a:t>What is your target condition?</a:t>
            </a:r>
          </a:p>
          <a:p>
            <a:pPr marL="342900" indent="-342900">
              <a:spcAft>
                <a:spcPts val="600"/>
              </a:spcAft>
              <a:buFont typeface="+mj-lt"/>
              <a:buAutoNum type="arabicPeriod"/>
            </a:pPr>
            <a:r>
              <a:rPr lang="en-US" sz="2800" dirty="0">
                <a:solidFill>
                  <a:schemeClr val="tx1"/>
                </a:solidFill>
              </a:rPr>
              <a:t>What is the actual condition now?</a:t>
            </a:r>
          </a:p>
          <a:p>
            <a:pPr marL="342900" indent="-342900">
              <a:spcAft>
                <a:spcPts val="600"/>
              </a:spcAft>
              <a:buFont typeface="+mj-lt"/>
              <a:buAutoNum type="arabicPeriod"/>
            </a:pPr>
            <a:r>
              <a:rPr lang="en-US" sz="2800" dirty="0">
                <a:solidFill>
                  <a:schemeClr val="tx1"/>
                </a:solidFill>
              </a:rPr>
              <a:t>What obstacles are preventing you from reaching the target condition?</a:t>
            </a:r>
          </a:p>
          <a:p>
            <a:pPr marL="342900" indent="-342900">
              <a:spcAft>
                <a:spcPts val="600"/>
              </a:spcAft>
              <a:buFont typeface="+mj-lt"/>
              <a:buAutoNum type="arabicPeriod"/>
            </a:pPr>
            <a:r>
              <a:rPr lang="en-US" sz="2800" dirty="0">
                <a:solidFill>
                  <a:schemeClr val="tx1"/>
                </a:solidFill>
              </a:rPr>
              <a:t>What is your next step? (start of PDCA cycle)</a:t>
            </a:r>
          </a:p>
          <a:p>
            <a:pPr marL="342900" indent="-342900">
              <a:spcAft>
                <a:spcPts val="600"/>
              </a:spcAft>
              <a:buFont typeface="+mj-lt"/>
              <a:buAutoNum type="arabicPeriod"/>
            </a:pPr>
            <a:r>
              <a:rPr lang="en-US" sz="2800" dirty="0">
                <a:solidFill>
                  <a:schemeClr val="tx1"/>
                </a:solidFill>
              </a:rPr>
              <a:t>When can we go &amp; see what you have learned?</a:t>
            </a:r>
          </a:p>
        </p:txBody>
      </p:sp>
      <p:sp>
        <p:nvSpPr>
          <p:cNvPr id="8" name="TextBox 7"/>
          <p:cNvSpPr txBox="1"/>
          <p:nvPr/>
        </p:nvSpPr>
        <p:spPr>
          <a:xfrm>
            <a:off x="1488112" y="6245126"/>
            <a:ext cx="2693056" cy="338554"/>
          </a:xfrm>
          <a:prstGeom prst="rect">
            <a:avLst/>
          </a:prstGeom>
          <a:solidFill>
            <a:srgbClr val="0432FF"/>
          </a:solidFill>
          <a:ln>
            <a:noFill/>
          </a:ln>
          <a:effectLst>
            <a:outerShdw blurRad="50800" dist="38100" dir="2700000" algn="tl" rotWithShape="0">
              <a:prstClr val="black">
                <a:alpha val="40000"/>
              </a:prstClr>
            </a:outerShdw>
          </a:effectLst>
        </p:spPr>
        <p:txBody>
          <a:bodyPr wrap="square" rtlCol="0">
            <a:spAutoFit/>
          </a:bodyPr>
          <a:lstStyle/>
          <a:p>
            <a:pPr algn="ctr"/>
            <a:r>
              <a:rPr lang="en-US" sz="1600" b="1" dirty="0">
                <a:solidFill>
                  <a:schemeClr val="bg1"/>
                </a:solidFill>
                <a:effectLst>
                  <a:outerShdw blurRad="38100" dist="38100" dir="2700000" algn="tl">
                    <a:srgbClr val="000000">
                      <a:alpha val="43137"/>
                    </a:srgbClr>
                  </a:outerShdw>
                </a:effectLst>
              </a:rPr>
              <a:t>Set up </a:t>
            </a:r>
            <a:r>
              <a:rPr lang="en-US" sz="1600" b="1" i="1" dirty="0">
                <a:solidFill>
                  <a:schemeClr val="bg1"/>
                </a:solidFill>
                <a:effectLst>
                  <a:outerShdw blurRad="38100" dist="38100" dir="2700000" algn="tl">
                    <a:srgbClr val="000000">
                      <a:alpha val="43137"/>
                    </a:srgbClr>
                  </a:outerShdw>
                </a:effectLst>
              </a:rPr>
              <a:t>one</a:t>
            </a:r>
            <a:r>
              <a:rPr lang="en-US" sz="1600" b="1" dirty="0">
                <a:solidFill>
                  <a:schemeClr val="bg1"/>
                </a:solidFill>
                <a:effectLst>
                  <a:outerShdw blurRad="38100" dist="38100" dir="2700000" algn="tl">
                    <a:srgbClr val="000000">
                      <a:alpha val="43137"/>
                    </a:srgbClr>
                  </a:outerShdw>
                </a:effectLst>
              </a:rPr>
              <a:t> experiment!</a:t>
            </a:r>
          </a:p>
        </p:txBody>
      </p:sp>
      <p:cxnSp>
        <p:nvCxnSpPr>
          <p:cNvPr id="11" name="Straight Arrow Connector 10"/>
          <p:cNvCxnSpPr/>
          <p:nvPr/>
        </p:nvCxnSpPr>
        <p:spPr>
          <a:xfrm>
            <a:off x="6136971" y="3916134"/>
            <a:ext cx="854428" cy="2803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6136971" y="4295610"/>
            <a:ext cx="854428" cy="4684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Title 6">
            <a:extLst>
              <a:ext uri="{FF2B5EF4-FFF2-40B4-BE49-F238E27FC236}">
                <a16:creationId xmlns:a16="http://schemas.microsoft.com/office/drawing/2014/main" id="{F7A7F137-1669-0A4C-B2FC-213BFC9BFF76}"/>
              </a:ext>
            </a:extLst>
          </p:cNvPr>
          <p:cNvSpPr txBox="1">
            <a:spLocks/>
          </p:cNvSpPr>
          <p:nvPr/>
        </p:nvSpPr>
        <p:spPr bwMode="auto">
          <a:xfrm>
            <a:off x="4572000" y="18288"/>
            <a:ext cx="223678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3800" b="1">
                <a:solidFill>
                  <a:schemeClr val="tx1"/>
                </a:solidFill>
                <a:latin typeface="+mj-lt"/>
                <a:ea typeface="+mj-ea"/>
                <a:cs typeface="+mj-cs"/>
              </a:defRPr>
            </a:lvl1pPr>
            <a:lvl2pPr algn="l" rtl="0" eaLnBrk="1" fontAlgn="base" hangingPunct="1">
              <a:spcBef>
                <a:spcPct val="0"/>
              </a:spcBef>
              <a:spcAft>
                <a:spcPct val="0"/>
              </a:spcAft>
              <a:defRPr kumimoji="1" sz="3800" b="1">
                <a:solidFill>
                  <a:schemeClr val="tx1"/>
                </a:solidFill>
                <a:latin typeface="Arial" charset="0"/>
              </a:defRPr>
            </a:lvl2pPr>
            <a:lvl3pPr algn="l" rtl="0" eaLnBrk="1" fontAlgn="base" hangingPunct="1">
              <a:spcBef>
                <a:spcPct val="0"/>
              </a:spcBef>
              <a:spcAft>
                <a:spcPct val="0"/>
              </a:spcAft>
              <a:defRPr kumimoji="1" sz="3800" b="1">
                <a:solidFill>
                  <a:schemeClr val="tx1"/>
                </a:solidFill>
                <a:latin typeface="Arial" charset="0"/>
              </a:defRPr>
            </a:lvl3pPr>
            <a:lvl4pPr algn="l" rtl="0" eaLnBrk="1" fontAlgn="base" hangingPunct="1">
              <a:spcBef>
                <a:spcPct val="0"/>
              </a:spcBef>
              <a:spcAft>
                <a:spcPct val="0"/>
              </a:spcAft>
              <a:defRPr kumimoji="1" sz="3800" b="1">
                <a:solidFill>
                  <a:schemeClr val="tx1"/>
                </a:solidFill>
                <a:latin typeface="Arial" charset="0"/>
              </a:defRPr>
            </a:lvl4pPr>
            <a:lvl5pPr algn="l" rtl="0" eaLnBrk="1" fontAlgn="base" hangingPunct="1">
              <a:spcBef>
                <a:spcPct val="0"/>
              </a:spcBef>
              <a:spcAft>
                <a:spcPct val="0"/>
              </a:spcAft>
              <a:defRPr kumimoji="1" sz="3800" b="1">
                <a:solidFill>
                  <a:schemeClr val="tx1"/>
                </a:solidFill>
                <a:latin typeface="Arial" charset="0"/>
              </a:defRPr>
            </a:lvl5pPr>
            <a:lvl6pPr marL="457200" algn="l" rtl="0" eaLnBrk="1" fontAlgn="base" hangingPunct="1">
              <a:spcBef>
                <a:spcPct val="0"/>
              </a:spcBef>
              <a:spcAft>
                <a:spcPct val="0"/>
              </a:spcAft>
              <a:defRPr kumimoji="1" sz="3800" b="1">
                <a:solidFill>
                  <a:schemeClr val="tx1"/>
                </a:solidFill>
                <a:latin typeface="Arial" charset="0"/>
              </a:defRPr>
            </a:lvl6pPr>
            <a:lvl7pPr marL="914400" algn="l" rtl="0" eaLnBrk="1" fontAlgn="base" hangingPunct="1">
              <a:spcBef>
                <a:spcPct val="0"/>
              </a:spcBef>
              <a:spcAft>
                <a:spcPct val="0"/>
              </a:spcAft>
              <a:defRPr kumimoji="1" sz="3800" b="1">
                <a:solidFill>
                  <a:schemeClr val="tx1"/>
                </a:solidFill>
                <a:latin typeface="Arial" charset="0"/>
              </a:defRPr>
            </a:lvl7pPr>
            <a:lvl8pPr marL="1371600" algn="l" rtl="0" eaLnBrk="1" fontAlgn="base" hangingPunct="1">
              <a:spcBef>
                <a:spcPct val="0"/>
              </a:spcBef>
              <a:spcAft>
                <a:spcPct val="0"/>
              </a:spcAft>
              <a:defRPr kumimoji="1" sz="3800" b="1">
                <a:solidFill>
                  <a:schemeClr val="tx1"/>
                </a:solidFill>
                <a:latin typeface="Arial" charset="0"/>
              </a:defRPr>
            </a:lvl8pPr>
            <a:lvl9pPr marL="1828800" algn="l" rtl="0" eaLnBrk="1" fontAlgn="base" hangingPunct="1">
              <a:spcBef>
                <a:spcPct val="0"/>
              </a:spcBef>
              <a:spcAft>
                <a:spcPct val="0"/>
              </a:spcAft>
              <a:defRPr kumimoji="1" sz="3800" b="1">
                <a:solidFill>
                  <a:schemeClr val="tx1"/>
                </a:solidFill>
                <a:latin typeface="Arial" charset="0"/>
              </a:defRPr>
            </a:lvl9pPr>
          </a:lstStyle>
          <a:p>
            <a:pPr defTabSz="914400"/>
            <a:r>
              <a:rPr lang="en-US" sz="1200" b="0" kern="0" dirty="0">
                <a:solidFill>
                  <a:schemeClr val="bg1"/>
                </a:solidFill>
              </a:rPr>
              <a:t>PDCA - Coaching</a:t>
            </a:r>
          </a:p>
        </p:txBody>
      </p:sp>
    </p:spTree>
    <p:extLst>
      <p:ext uri="{BB962C8B-B14F-4D97-AF65-F5344CB8AC3E}">
        <p14:creationId xmlns:p14="http://schemas.microsoft.com/office/powerpoint/2010/main" val="33388980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2411" b="10714"/>
          <a:stretch/>
        </p:blipFill>
        <p:spPr>
          <a:xfrm>
            <a:off x="4206240" y="457200"/>
            <a:ext cx="4757854" cy="2743200"/>
          </a:xfrm>
          <a:prstGeom prst="rect">
            <a:avLst/>
          </a:prstGeom>
        </p:spPr>
      </p:pic>
      <p:sp>
        <p:nvSpPr>
          <p:cNvPr id="5" name="TextBox 4"/>
          <p:cNvSpPr txBox="1"/>
          <p:nvPr/>
        </p:nvSpPr>
        <p:spPr>
          <a:xfrm>
            <a:off x="418010" y="315052"/>
            <a:ext cx="4558939" cy="523220"/>
          </a:xfrm>
          <a:prstGeom prst="rect">
            <a:avLst/>
          </a:prstGeom>
          <a:noFill/>
        </p:spPr>
        <p:txBody>
          <a:bodyPr wrap="square" rtlCol="0">
            <a:spAutoFit/>
          </a:bodyPr>
          <a:lstStyle/>
          <a:p>
            <a:r>
              <a:rPr lang="en-US" sz="2800" b="1">
                <a:ea typeface="Arial" charset="0"/>
                <a:cs typeface="Arial" charset="0"/>
              </a:rPr>
              <a:t>Why bother with Kaizen?</a:t>
            </a:r>
          </a:p>
        </p:txBody>
      </p:sp>
      <p:sp>
        <p:nvSpPr>
          <p:cNvPr id="6" name="TextBox 5"/>
          <p:cNvSpPr txBox="1"/>
          <p:nvPr/>
        </p:nvSpPr>
        <p:spPr>
          <a:xfrm>
            <a:off x="559525" y="1367598"/>
            <a:ext cx="3566160" cy="1097280"/>
          </a:xfrm>
          <a:prstGeom prst="rect">
            <a:avLst/>
          </a:prstGeom>
          <a:noFill/>
        </p:spPr>
        <p:txBody>
          <a:bodyPr wrap="square" rtlCol="0">
            <a:spAutoFit/>
          </a:bodyPr>
          <a:lstStyle/>
          <a:p>
            <a:r>
              <a:rPr lang="en-US" sz="2200" dirty="0">
                <a:ea typeface="Arial" charset="0"/>
                <a:cs typeface="Arial" charset="0"/>
              </a:rPr>
              <a:t>Toyota </a:t>
            </a:r>
            <a:r>
              <a:rPr lang="mr-IN" sz="2200" dirty="0">
                <a:ea typeface="Arial" charset="0"/>
                <a:cs typeface="Arial" charset="0"/>
              </a:rPr>
              <a:t>–</a:t>
            </a:r>
            <a:r>
              <a:rPr lang="en-US" sz="2200" dirty="0">
                <a:ea typeface="Arial" charset="0"/>
                <a:cs typeface="Arial" charset="0"/>
              </a:rPr>
              <a:t> Operating profit for 2016 was $25.34 billion for 10,165,000 cars sold.</a:t>
            </a:r>
          </a:p>
        </p:txBody>
      </p:sp>
      <p:sp>
        <p:nvSpPr>
          <p:cNvPr id="7" name="TextBox 6"/>
          <p:cNvSpPr txBox="1"/>
          <p:nvPr/>
        </p:nvSpPr>
        <p:spPr>
          <a:xfrm>
            <a:off x="5760720" y="4179502"/>
            <a:ext cx="3200400" cy="1737360"/>
          </a:xfrm>
          <a:prstGeom prst="rect">
            <a:avLst/>
          </a:prstGeom>
          <a:noFill/>
        </p:spPr>
        <p:txBody>
          <a:bodyPr wrap="square" rtlCol="0">
            <a:spAutoFit/>
          </a:bodyPr>
          <a:lstStyle/>
          <a:p>
            <a:r>
              <a:rPr lang="en-US" sz="2200" dirty="0">
                <a:ea typeface="Arial" charset="0"/>
                <a:cs typeface="Arial" charset="0"/>
              </a:rPr>
              <a:t>VW </a:t>
            </a:r>
            <a:r>
              <a:rPr lang="mr-IN" sz="2200" dirty="0">
                <a:ea typeface="Arial" charset="0"/>
                <a:cs typeface="Arial" charset="0"/>
              </a:rPr>
              <a:t>–</a:t>
            </a:r>
            <a:r>
              <a:rPr lang="en-US" sz="2200" dirty="0">
                <a:ea typeface="Arial" charset="0"/>
                <a:cs typeface="Arial" charset="0"/>
              </a:rPr>
              <a:t> Operating profit for 2016 was $5.4 billion for 10,176,000 cars sold.  Stated as ”its best-ever performance”</a:t>
            </a:r>
          </a:p>
        </p:txBody>
      </p:sp>
      <p:sp>
        <p:nvSpPr>
          <p:cNvPr id="8" name="Title 6">
            <a:extLst>
              <a:ext uri="{FF2B5EF4-FFF2-40B4-BE49-F238E27FC236}">
                <a16:creationId xmlns:a16="http://schemas.microsoft.com/office/drawing/2014/main" id="{D253FC5A-7674-4E41-AB78-EA3A7B7A9366}"/>
              </a:ext>
            </a:extLst>
          </p:cNvPr>
          <p:cNvSpPr txBox="1">
            <a:spLocks/>
          </p:cNvSpPr>
          <p:nvPr/>
        </p:nvSpPr>
        <p:spPr bwMode="auto">
          <a:xfrm>
            <a:off x="4572000" y="18288"/>
            <a:ext cx="223678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3800" b="1">
                <a:solidFill>
                  <a:schemeClr val="tx1"/>
                </a:solidFill>
                <a:latin typeface="+mj-lt"/>
                <a:ea typeface="+mj-ea"/>
                <a:cs typeface="+mj-cs"/>
              </a:defRPr>
            </a:lvl1pPr>
            <a:lvl2pPr algn="l" rtl="0" eaLnBrk="1" fontAlgn="base" hangingPunct="1">
              <a:spcBef>
                <a:spcPct val="0"/>
              </a:spcBef>
              <a:spcAft>
                <a:spcPct val="0"/>
              </a:spcAft>
              <a:defRPr kumimoji="1" sz="3800" b="1">
                <a:solidFill>
                  <a:schemeClr val="tx1"/>
                </a:solidFill>
                <a:latin typeface="Arial" charset="0"/>
              </a:defRPr>
            </a:lvl2pPr>
            <a:lvl3pPr algn="l" rtl="0" eaLnBrk="1" fontAlgn="base" hangingPunct="1">
              <a:spcBef>
                <a:spcPct val="0"/>
              </a:spcBef>
              <a:spcAft>
                <a:spcPct val="0"/>
              </a:spcAft>
              <a:defRPr kumimoji="1" sz="3800" b="1">
                <a:solidFill>
                  <a:schemeClr val="tx1"/>
                </a:solidFill>
                <a:latin typeface="Arial" charset="0"/>
              </a:defRPr>
            </a:lvl3pPr>
            <a:lvl4pPr algn="l" rtl="0" eaLnBrk="1" fontAlgn="base" hangingPunct="1">
              <a:spcBef>
                <a:spcPct val="0"/>
              </a:spcBef>
              <a:spcAft>
                <a:spcPct val="0"/>
              </a:spcAft>
              <a:defRPr kumimoji="1" sz="3800" b="1">
                <a:solidFill>
                  <a:schemeClr val="tx1"/>
                </a:solidFill>
                <a:latin typeface="Arial" charset="0"/>
              </a:defRPr>
            </a:lvl4pPr>
            <a:lvl5pPr algn="l" rtl="0" eaLnBrk="1" fontAlgn="base" hangingPunct="1">
              <a:spcBef>
                <a:spcPct val="0"/>
              </a:spcBef>
              <a:spcAft>
                <a:spcPct val="0"/>
              </a:spcAft>
              <a:defRPr kumimoji="1" sz="3800" b="1">
                <a:solidFill>
                  <a:schemeClr val="tx1"/>
                </a:solidFill>
                <a:latin typeface="Arial" charset="0"/>
              </a:defRPr>
            </a:lvl5pPr>
            <a:lvl6pPr marL="457200" algn="l" rtl="0" eaLnBrk="1" fontAlgn="base" hangingPunct="1">
              <a:spcBef>
                <a:spcPct val="0"/>
              </a:spcBef>
              <a:spcAft>
                <a:spcPct val="0"/>
              </a:spcAft>
              <a:defRPr kumimoji="1" sz="3800" b="1">
                <a:solidFill>
                  <a:schemeClr val="tx1"/>
                </a:solidFill>
                <a:latin typeface="Arial" charset="0"/>
              </a:defRPr>
            </a:lvl6pPr>
            <a:lvl7pPr marL="914400" algn="l" rtl="0" eaLnBrk="1" fontAlgn="base" hangingPunct="1">
              <a:spcBef>
                <a:spcPct val="0"/>
              </a:spcBef>
              <a:spcAft>
                <a:spcPct val="0"/>
              </a:spcAft>
              <a:defRPr kumimoji="1" sz="3800" b="1">
                <a:solidFill>
                  <a:schemeClr val="tx1"/>
                </a:solidFill>
                <a:latin typeface="Arial" charset="0"/>
              </a:defRPr>
            </a:lvl7pPr>
            <a:lvl8pPr marL="1371600" algn="l" rtl="0" eaLnBrk="1" fontAlgn="base" hangingPunct="1">
              <a:spcBef>
                <a:spcPct val="0"/>
              </a:spcBef>
              <a:spcAft>
                <a:spcPct val="0"/>
              </a:spcAft>
              <a:defRPr kumimoji="1" sz="3800" b="1">
                <a:solidFill>
                  <a:schemeClr val="tx1"/>
                </a:solidFill>
                <a:latin typeface="Arial" charset="0"/>
              </a:defRPr>
            </a:lvl8pPr>
            <a:lvl9pPr marL="1828800" algn="l" rtl="0" eaLnBrk="1" fontAlgn="base" hangingPunct="1">
              <a:spcBef>
                <a:spcPct val="0"/>
              </a:spcBef>
              <a:spcAft>
                <a:spcPct val="0"/>
              </a:spcAft>
              <a:defRPr kumimoji="1" sz="3800" b="1">
                <a:solidFill>
                  <a:schemeClr val="tx1"/>
                </a:solidFill>
                <a:latin typeface="Arial" charset="0"/>
              </a:defRPr>
            </a:lvl9pPr>
          </a:lstStyle>
          <a:p>
            <a:pPr defTabSz="914400"/>
            <a:r>
              <a:rPr lang="en-US" sz="1200" b="0" kern="0" dirty="0">
                <a:solidFill>
                  <a:schemeClr val="bg1"/>
                </a:solidFill>
              </a:rPr>
              <a:t>Introduction to Kaizen</a:t>
            </a:r>
          </a:p>
        </p:txBody>
      </p:sp>
      <p:pic>
        <p:nvPicPr>
          <p:cNvPr id="10" name="Picture 9">
            <a:extLst>
              <a:ext uri="{FF2B5EF4-FFF2-40B4-BE49-F238E27FC236}">
                <a16:creationId xmlns:a16="http://schemas.microsoft.com/office/drawing/2014/main" id="{4AC51D55-58C0-394C-9F69-6D75D9817D3D}"/>
              </a:ext>
            </a:extLst>
          </p:cNvPr>
          <p:cNvPicPr>
            <a:picLocks noChangeAspect="1"/>
          </p:cNvPicPr>
          <p:nvPr/>
        </p:nvPicPr>
        <p:blipFill>
          <a:blip r:embed="rId4"/>
          <a:stretch>
            <a:fillRect/>
          </a:stretch>
        </p:blipFill>
        <p:spPr>
          <a:xfrm>
            <a:off x="522515" y="2994205"/>
            <a:ext cx="5059679" cy="3794760"/>
          </a:xfrm>
          <a:prstGeom prst="rect">
            <a:avLst/>
          </a:prstGeom>
        </p:spPr>
      </p:pic>
    </p:spTree>
    <p:extLst>
      <p:ext uri="{BB962C8B-B14F-4D97-AF65-F5344CB8AC3E}">
        <p14:creationId xmlns:p14="http://schemas.microsoft.com/office/powerpoint/2010/main" val="15600978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p:cNvSpPr txBox="1">
            <a:spLocks/>
          </p:cNvSpPr>
          <p:nvPr/>
        </p:nvSpPr>
        <p:spPr>
          <a:xfrm>
            <a:off x="339634" y="928007"/>
            <a:ext cx="8530045" cy="2298519"/>
          </a:xfrm>
          <a:prstGeom prst="rect">
            <a:avLst/>
          </a:prstGeom>
        </p:spPr>
        <p:txBody>
          <a:bodyPr/>
          <a:lstStyle>
            <a:lvl1pPr algn="ctr" defTabSz="342900" rtl="0" eaLnBrk="1" fontAlgn="base" hangingPunct="1">
              <a:spcBef>
                <a:spcPct val="0"/>
              </a:spcBef>
              <a:spcAft>
                <a:spcPct val="0"/>
              </a:spcAft>
              <a:defRPr sz="3300" kern="1200">
                <a:solidFill>
                  <a:schemeClr val="tx1"/>
                </a:solidFill>
                <a:latin typeface="+mj-lt"/>
                <a:ea typeface="ＭＳ Ｐゴシック" charset="0"/>
                <a:cs typeface="ＭＳ Ｐゴシック" charset="0"/>
              </a:defRPr>
            </a:lvl1pPr>
            <a:lvl2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2pPr>
            <a:lvl3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3pPr>
            <a:lvl4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4pPr>
            <a:lvl5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a:lstStyle>
          <a:p>
            <a:pPr>
              <a:lnSpc>
                <a:spcPct val="150000"/>
              </a:lnSpc>
            </a:pPr>
            <a:r>
              <a:rPr lang="en-US" sz="2800">
                <a:solidFill>
                  <a:schemeClr val="bg1">
                    <a:lumMod val="65000"/>
                  </a:schemeClr>
                </a:solidFill>
                <a:latin typeface="+mn-lt"/>
                <a:ea typeface="Arial" charset="0"/>
                <a:cs typeface="Arial" charset="0"/>
              </a:rPr>
              <a:t>We cannot </a:t>
            </a:r>
            <a:r>
              <a:rPr lang="en-US" sz="4400" i="1">
                <a:solidFill>
                  <a:schemeClr val="bg1">
                    <a:lumMod val="65000"/>
                  </a:schemeClr>
                </a:solidFill>
                <a:latin typeface="+mn-lt"/>
                <a:ea typeface="Arial" charset="0"/>
                <a:cs typeface="Arial" charset="0"/>
              </a:rPr>
              <a:t>Kaizen</a:t>
            </a:r>
            <a:r>
              <a:rPr lang="en-US" sz="2400">
                <a:solidFill>
                  <a:schemeClr val="bg1">
                    <a:lumMod val="65000"/>
                  </a:schemeClr>
                </a:solidFill>
                <a:latin typeface="+mn-lt"/>
                <a:ea typeface="Arial" charset="0"/>
                <a:cs typeface="Arial" charset="0"/>
              </a:rPr>
              <a:t> </a:t>
            </a:r>
            <a:r>
              <a:rPr lang="en-US" sz="2800">
                <a:solidFill>
                  <a:schemeClr val="bg1">
                    <a:lumMod val="65000"/>
                  </a:schemeClr>
                </a:solidFill>
                <a:latin typeface="+mn-lt"/>
                <a:ea typeface="Arial" charset="0"/>
                <a:cs typeface="Arial" charset="0"/>
              </a:rPr>
              <a:t>without</a:t>
            </a:r>
            <a:r>
              <a:rPr lang="en-US" sz="3200">
                <a:solidFill>
                  <a:schemeClr val="bg1">
                    <a:lumMod val="65000"/>
                  </a:schemeClr>
                </a:solidFill>
                <a:latin typeface="+mn-lt"/>
                <a:ea typeface="Arial" charset="0"/>
                <a:cs typeface="Arial" charset="0"/>
              </a:rPr>
              <a:t> </a:t>
            </a:r>
            <a:r>
              <a:rPr lang="en-US" sz="4400" i="1">
                <a:solidFill>
                  <a:schemeClr val="bg1">
                    <a:lumMod val="65000"/>
                  </a:schemeClr>
                </a:solidFill>
                <a:latin typeface="+mn-lt"/>
                <a:ea typeface="Arial" charset="0"/>
                <a:cs typeface="Arial" charset="0"/>
              </a:rPr>
              <a:t>Standard Work</a:t>
            </a:r>
            <a:r>
              <a:rPr lang="en-US" sz="3200">
                <a:solidFill>
                  <a:schemeClr val="bg1">
                    <a:lumMod val="65000"/>
                  </a:schemeClr>
                </a:solidFill>
                <a:latin typeface="+mn-lt"/>
                <a:ea typeface="Arial" charset="0"/>
                <a:cs typeface="Arial" charset="0"/>
              </a:rPr>
              <a:t> </a:t>
            </a:r>
            <a:r>
              <a:rPr lang="en-US" sz="2800">
                <a:solidFill>
                  <a:schemeClr val="bg1">
                    <a:lumMod val="65000"/>
                  </a:schemeClr>
                </a:solidFill>
                <a:latin typeface="+mn-lt"/>
                <a:ea typeface="Arial" charset="0"/>
                <a:cs typeface="Arial" charset="0"/>
              </a:rPr>
              <a:t>and standard work is </a:t>
            </a:r>
            <a:r>
              <a:rPr lang="en-US" sz="4400" i="1">
                <a:solidFill>
                  <a:schemeClr val="bg1">
                    <a:lumMod val="65000"/>
                  </a:schemeClr>
                </a:solidFill>
                <a:latin typeface="+mn-lt"/>
                <a:ea typeface="Arial" charset="0"/>
                <a:cs typeface="Arial" charset="0"/>
              </a:rPr>
              <a:t>Not Training</a:t>
            </a:r>
            <a:endParaRPr lang="en-US" sz="6000" i="1" dirty="0">
              <a:solidFill>
                <a:schemeClr val="bg1">
                  <a:lumMod val="65000"/>
                </a:schemeClr>
              </a:solidFill>
              <a:latin typeface="+mn-lt"/>
              <a:ea typeface="Arial" charset="0"/>
              <a:cs typeface="Arial" charset="0"/>
            </a:endParaRPr>
          </a:p>
        </p:txBody>
      </p:sp>
      <p:sp>
        <p:nvSpPr>
          <p:cNvPr id="4" name="Title 6"/>
          <p:cNvSpPr txBox="1">
            <a:spLocks/>
          </p:cNvSpPr>
          <p:nvPr/>
        </p:nvSpPr>
        <p:spPr bwMode="auto">
          <a:xfrm>
            <a:off x="339635" y="3357154"/>
            <a:ext cx="8530044" cy="1763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3800" b="1">
                <a:solidFill>
                  <a:schemeClr val="tx1"/>
                </a:solidFill>
                <a:latin typeface="+mj-lt"/>
                <a:ea typeface="+mj-ea"/>
                <a:cs typeface="+mj-cs"/>
              </a:defRPr>
            </a:lvl1pPr>
            <a:lvl2pPr algn="l" rtl="0" eaLnBrk="1" fontAlgn="base" hangingPunct="1">
              <a:spcBef>
                <a:spcPct val="0"/>
              </a:spcBef>
              <a:spcAft>
                <a:spcPct val="0"/>
              </a:spcAft>
              <a:defRPr kumimoji="1" sz="3800" b="1">
                <a:solidFill>
                  <a:schemeClr val="tx1"/>
                </a:solidFill>
                <a:latin typeface="Arial" charset="0"/>
              </a:defRPr>
            </a:lvl2pPr>
            <a:lvl3pPr algn="l" rtl="0" eaLnBrk="1" fontAlgn="base" hangingPunct="1">
              <a:spcBef>
                <a:spcPct val="0"/>
              </a:spcBef>
              <a:spcAft>
                <a:spcPct val="0"/>
              </a:spcAft>
              <a:defRPr kumimoji="1" sz="3800" b="1">
                <a:solidFill>
                  <a:schemeClr val="tx1"/>
                </a:solidFill>
                <a:latin typeface="Arial" charset="0"/>
              </a:defRPr>
            </a:lvl3pPr>
            <a:lvl4pPr algn="l" rtl="0" eaLnBrk="1" fontAlgn="base" hangingPunct="1">
              <a:spcBef>
                <a:spcPct val="0"/>
              </a:spcBef>
              <a:spcAft>
                <a:spcPct val="0"/>
              </a:spcAft>
              <a:defRPr kumimoji="1" sz="3800" b="1">
                <a:solidFill>
                  <a:schemeClr val="tx1"/>
                </a:solidFill>
                <a:latin typeface="Arial" charset="0"/>
              </a:defRPr>
            </a:lvl4pPr>
            <a:lvl5pPr algn="l" rtl="0" eaLnBrk="1" fontAlgn="base" hangingPunct="1">
              <a:spcBef>
                <a:spcPct val="0"/>
              </a:spcBef>
              <a:spcAft>
                <a:spcPct val="0"/>
              </a:spcAft>
              <a:defRPr kumimoji="1" sz="3800" b="1">
                <a:solidFill>
                  <a:schemeClr val="tx1"/>
                </a:solidFill>
                <a:latin typeface="Arial" charset="0"/>
              </a:defRPr>
            </a:lvl5pPr>
            <a:lvl6pPr marL="457200" algn="l" rtl="0" eaLnBrk="1" fontAlgn="base" hangingPunct="1">
              <a:spcBef>
                <a:spcPct val="0"/>
              </a:spcBef>
              <a:spcAft>
                <a:spcPct val="0"/>
              </a:spcAft>
              <a:defRPr kumimoji="1" sz="3800" b="1">
                <a:solidFill>
                  <a:schemeClr val="tx1"/>
                </a:solidFill>
                <a:latin typeface="Arial" charset="0"/>
              </a:defRPr>
            </a:lvl6pPr>
            <a:lvl7pPr marL="914400" algn="l" rtl="0" eaLnBrk="1" fontAlgn="base" hangingPunct="1">
              <a:spcBef>
                <a:spcPct val="0"/>
              </a:spcBef>
              <a:spcAft>
                <a:spcPct val="0"/>
              </a:spcAft>
              <a:defRPr kumimoji="1" sz="3800" b="1">
                <a:solidFill>
                  <a:schemeClr val="tx1"/>
                </a:solidFill>
                <a:latin typeface="Arial" charset="0"/>
              </a:defRPr>
            </a:lvl7pPr>
            <a:lvl8pPr marL="1371600" algn="l" rtl="0" eaLnBrk="1" fontAlgn="base" hangingPunct="1">
              <a:spcBef>
                <a:spcPct val="0"/>
              </a:spcBef>
              <a:spcAft>
                <a:spcPct val="0"/>
              </a:spcAft>
              <a:defRPr kumimoji="1" sz="3800" b="1">
                <a:solidFill>
                  <a:schemeClr val="tx1"/>
                </a:solidFill>
                <a:latin typeface="Arial" charset="0"/>
              </a:defRPr>
            </a:lvl8pPr>
            <a:lvl9pPr marL="1828800" algn="l" rtl="0" eaLnBrk="1" fontAlgn="base" hangingPunct="1">
              <a:spcBef>
                <a:spcPct val="0"/>
              </a:spcBef>
              <a:spcAft>
                <a:spcPct val="0"/>
              </a:spcAft>
              <a:defRPr kumimoji="1" sz="3800" b="1">
                <a:solidFill>
                  <a:schemeClr val="tx1"/>
                </a:solidFill>
                <a:latin typeface="Arial" charset="0"/>
              </a:defRPr>
            </a:lvl9pPr>
          </a:lstStyle>
          <a:p>
            <a:pPr algn="ctr" defTabSz="914400">
              <a:lnSpc>
                <a:spcPct val="150000"/>
              </a:lnSpc>
            </a:pPr>
            <a:r>
              <a:rPr lang="en-US" sz="4400" i="1" kern="0" dirty="0">
                <a:latin typeface="+mn-lt"/>
                <a:ea typeface="Arial" charset="0"/>
                <a:cs typeface="Arial" charset="0"/>
              </a:rPr>
              <a:t>Standard Work </a:t>
            </a:r>
            <a:r>
              <a:rPr lang="en-US" sz="4400" b="0" kern="0" dirty="0">
                <a:latin typeface="+mn-lt"/>
                <a:ea typeface="Arial" charset="0"/>
                <a:cs typeface="Arial" charset="0"/>
              </a:rPr>
              <a:t>= </a:t>
            </a:r>
            <a:r>
              <a:rPr lang="en-US" sz="4400" i="1" kern="0" dirty="0">
                <a:latin typeface="+mn-lt"/>
                <a:ea typeface="Arial" charset="0"/>
                <a:cs typeface="Arial" charset="0"/>
              </a:rPr>
              <a:t>Rules</a:t>
            </a:r>
            <a:endParaRPr lang="en-US" sz="4400" b="0" kern="0" dirty="0">
              <a:latin typeface="+mn-lt"/>
              <a:ea typeface="Arial" charset="0"/>
              <a:cs typeface="Arial" charset="0"/>
            </a:endParaRPr>
          </a:p>
          <a:p>
            <a:pPr algn="ctr" defTabSz="914400">
              <a:lnSpc>
                <a:spcPct val="150000"/>
              </a:lnSpc>
            </a:pPr>
            <a:r>
              <a:rPr lang="en-US" sz="2800" b="0" kern="0" dirty="0">
                <a:latin typeface="+mn-lt"/>
                <a:ea typeface="Arial" charset="0"/>
                <a:cs typeface="Arial" charset="0"/>
              </a:rPr>
              <a:t>The rule is you follow standard work until Kaizen</a:t>
            </a:r>
            <a:endParaRPr lang="en-US" sz="5400" i="1" kern="0" dirty="0">
              <a:latin typeface="+mn-lt"/>
              <a:ea typeface="Arial" charset="0"/>
              <a:cs typeface="Arial" charset="0"/>
            </a:endParaRPr>
          </a:p>
        </p:txBody>
      </p:sp>
      <p:sp>
        <p:nvSpPr>
          <p:cNvPr id="5" name="Title 6">
            <a:extLst>
              <a:ext uri="{FF2B5EF4-FFF2-40B4-BE49-F238E27FC236}">
                <a16:creationId xmlns:a16="http://schemas.microsoft.com/office/drawing/2014/main" id="{C0464E4E-B297-A847-8E6E-DCFAE9C521EF}"/>
              </a:ext>
            </a:extLst>
          </p:cNvPr>
          <p:cNvSpPr txBox="1">
            <a:spLocks/>
          </p:cNvSpPr>
          <p:nvPr/>
        </p:nvSpPr>
        <p:spPr bwMode="auto">
          <a:xfrm>
            <a:off x="4572000" y="18288"/>
            <a:ext cx="223678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3800" b="1">
                <a:solidFill>
                  <a:schemeClr val="tx1"/>
                </a:solidFill>
                <a:latin typeface="+mj-lt"/>
                <a:ea typeface="+mj-ea"/>
                <a:cs typeface="+mj-cs"/>
              </a:defRPr>
            </a:lvl1pPr>
            <a:lvl2pPr algn="l" rtl="0" eaLnBrk="1" fontAlgn="base" hangingPunct="1">
              <a:spcBef>
                <a:spcPct val="0"/>
              </a:spcBef>
              <a:spcAft>
                <a:spcPct val="0"/>
              </a:spcAft>
              <a:defRPr kumimoji="1" sz="3800" b="1">
                <a:solidFill>
                  <a:schemeClr val="tx1"/>
                </a:solidFill>
                <a:latin typeface="Arial" charset="0"/>
              </a:defRPr>
            </a:lvl2pPr>
            <a:lvl3pPr algn="l" rtl="0" eaLnBrk="1" fontAlgn="base" hangingPunct="1">
              <a:spcBef>
                <a:spcPct val="0"/>
              </a:spcBef>
              <a:spcAft>
                <a:spcPct val="0"/>
              </a:spcAft>
              <a:defRPr kumimoji="1" sz="3800" b="1">
                <a:solidFill>
                  <a:schemeClr val="tx1"/>
                </a:solidFill>
                <a:latin typeface="Arial" charset="0"/>
              </a:defRPr>
            </a:lvl3pPr>
            <a:lvl4pPr algn="l" rtl="0" eaLnBrk="1" fontAlgn="base" hangingPunct="1">
              <a:spcBef>
                <a:spcPct val="0"/>
              </a:spcBef>
              <a:spcAft>
                <a:spcPct val="0"/>
              </a:spcAft>
              <a:defRPr kumimoji="1" sz="3800" b="1">
                <a:solidFill>
                  <a:schemeClr val="tx1"/>
                </a:solidFill>
                <a:latin typeface="Arial" charset="0"/>
              </a:defRPr>
            </a:lvl4pPr>
            <a:lvl5pPr algn="l" rtl="0" eaLnBrk="1" fontAlgn="base" hangingPunct="1">
              <a:spcBef>
                <a:spcPct val="0"/>
              </a:spcBef>
              <a:spcAft>
                <a:spcPct val="0"/>
              </a:spcAft>
              <a:defRPr kumimoji="1" sz="3800" b="1">
                <a:solidFill>
                  <a:schemeClr val="tx1"/>
                </a:solidFill>
                <a:latin typeface="Arial" charset="0"/>
              </a:defRPr>
            </a:lvl5pPr>
            <a:lvl6pPr marL="457200" algn="l" rtl="0" eaLnBrk="1" fontAlgn="base" hangingPunct="1">
              <a:spcBef>
                <a:spcPct val="0"/>
              </a:spcBef>
              <a:spcAft>
                <a:spcPct val="0"/>
              </a:spcAft>
              <a:defRPr kumimoji="1" sz="3800" b="1">
                <a:solidFill>
                  <a:schemeClr val="tx1"/>
                </a:solidFill>
                <a:latin typeface="Arial" charset="0"/>
              </a:defRPr>
            </a:lvl6pPr>
            <a:lvl7pPr marL="914400" algn="l" rtl="0" eaLnBrk="1" fontAlgn="base" hangingPunct="1">
              <a:spcBef>
                <a:spcPct val="0"/>
              </a:spcBef>
              <a:spcAft>
                <a:spcPct val="0"/>
              </a:spcAft>
              <a:defRPr kumimoji="1" sz="3800" b="1">
                <a:solidFill>
                  <a:schemeClr val="tx1"/>
                </a:solidFill>
                <a:latin typeface="Arial" charset="0"/>
              </a:defRPr>
            </a:lvl7pPr>
            <a:lvl8pPr marL="1371600" algn="l" rtl="0" eaLnBrk="1" fontAlgn="base" hangingPunct="1">
              <a:spcBef>
                <a:spcPct val="0"/>
              </a:spcBef>
              <a:spcAft>
                <a:spcPct val="0"/>
              </a:spcAft>
              <a:defRPr kumimoji="1" sz="3800" b="1">
                <a:solidFill>
                  <a:schemeClr val="tx1"/>
                </a:solidFill>
                <a:latin typeface="Arial" charset="0"/>
              </a:defRPr>
            </a:lvl8pPr>
            <a:lvl9pPr marL="1828800" algn="l" rtl="0" eaLnBrk="1" fontAlgn="base" hangingPunct="1">
              <a:spcBef>
                <a:spcPct val="0"/>
              </a:spcBef>
              <a:spcAft>
                <a:spcPct val="0"/>
              </a:spcAft>
              <a:defRPr kumimoji="1" sz="3800" b="1">
                <a:solidFill>
                  <a:schemeClr val="tx1"/>
                </a:solidFill>
                <a:latin typeface="Arial" charset="0"/>
              </a:defRPr>
            </a:lvl9pPr>
          </a:lstStyle>
          <a:p>
            <a:pPr defTabSz="914400"/>
            <a:r>
              <a:rPr lang="en-US" sz="1200" b="0" kern="0" dirty="0">
                <a:solidFill>
                  <a:schemeClr val="bg1"/>
                </a:solidFill>
              </a:rPr>
              <a:t>Introduction to Kaizen</a:t>
            </a:r>
          </a:p>
        </p:txBody>
      </p:sp>
    </p:spTree>
    <p:extLst>
      <p:ext uri="{BB962C8B-B14F-4D97-AF65-F5344CB8AC3E}">
        <p14:creationId xmlns:p14="http://schemas.microsoft.com/office/powerpoint/2010/main" val="3003229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26571" y="457200"/>
            <a:ext cx="8618992" cy="864524"/>
          </a:xfrm>
          <a:prstGeom prst="rect">
            <a:avLst/>
          </a:prstGeom>
        </p:spPr>
        <p:txBody>
          <a:bodyPr/>
          <a:lstStyle>
            <a:lvl1pPr algn="ctr" defTabSz="342900" rtl="0" eaLnBrk="1" fontAlgn="base" hangingPunct="1">
              <a:spcBef>
                <a:spcPct val="0"/>
              </a:spcBef>
              <a:spcAft>
                <a:spcPct val="0"/>
              </a:spcAft>
              <a:defRPr sz="3300" kern="1200">
                <a:solidFill>
                  <a:schemeClr val="tx1"/>
                </a:solidFill>
                <a:latin typeface="+mj-lt"/>
                <a:ea typeface="ＭＳ Ｐゴシック" charset="0"/>
                <a:cs typeface="ＭＳ Ｐゴシック" charset="0"/>
              </a:defRPr>
            </a:lvl1pPr>
            <a:lvl2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2pPr>
            <a:lvl3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3pPr>
            <a:lvl4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4pPr>
            <a:lvl5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a:lstStyle>
          <a:p>
            <a:r>
              <a:rPr lang="en-US" sz="4000" b="1">
                <a:latin typeface="+mn-lt"/>
                <a:ea typeface="Arial" charset="0"/>
                <a:cs typeface="Arial" charset="0"/>
              </a:rPr>
              <a:t>Kaizen Principles</a:t>
            </a:r>
            <a:endParaRPr lang="en-US" sz="4000" b="1" dirty="0">
              <a:latin typeface="+mn-lt"/>
              <a:ea typeface="Arial" charset="0"/>
              <a:cs typeface="Arial" charset="0"/>
            </a:endParaRPr>
          </a:p>
        </p:txBody>
      </p:sp>
      <p:sp>
        <p:nvSpPr>
          <p:cNvPr id="4" name="Vertical Text Placeholder 3"/>
          <p:cNvSpPr txBox="1">
            <a:spLocks/>
          </p:cNvSpPr>
          <p:nvPr/>
        </p:nvSpPr>
        <p:spPr>
          <a:xfrm>
            <a:off x="326571" y="1400694"/>
            <a:ext cx="8618992" cy="4170316"/>
          </a:xfrm>
          <a:prstGeom prst="rect">
            <a:avLst/>
          </a:prstGeom>
        </p:spPr>
        <p:txBody>
          <a:bodyPr vert="horz"/>
          <a:lstStyle>
            <a:lvl1pPr marL="257175" indent="-257175" algn="l" defTabSz="3429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557213" indent="-214313" algn="l" defTabSz="342900" rtl="0" eaLnBrk="1" fontAlgn="base" hangingPunct="1">
              <a:spcBef>
                <a:spcPct val="20000"/>
              </a:spcBef>
              <a:spcAft>
                <a:spcPct val="0"/>
              </a:spcAft>
              <a:buFont typeface="Arial" charset="0"/>
              <a:buChar char="–"/>
              <a:defRPr sz="2100" kern="1200">
                <a:solidFill>
                  <a:schemeClr val="tx1"/>
                </a:solidFill>
                <a:latin typeface="+mn-lt"/>
                <a:ea typeface="ＭＳ Ｐゴシック" charset="0"/>
                <a:cs typeface="+mn-cs"/>
              </a:defRPr>
            </a:lvl2pPr>
            <a:lvl3pPr marL="857250" indent="-171450" algn="l" defTabSz="3429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ＭＳ Ｐゴシック" charset="0"/>
                <a:cs typeface="+mn-cs"/>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spcBef>
                <a:spcPts val="0"/>
              </a:spcBef>
              <a:spcAft>
                <a:spcPts val="1800"/>
              </a:spcAft>
              <a:buFont typeface="Arial" charset="0"/>
              <a:buNone/>
            </a:pPr>
            <a:r>
              <a:rPr lang="en-US" dirty="0">
                <a:ea typeface="Arial" charset="0"/>
                <a:cs typeface="Arial" charset="0"/>
              </a:rPr>
              <a:t>A Kaizen must satisfy one of the following principles to be considered Kaizen:</a:t>
            </a:r>
          </a:p>
          <a:p>
            <a:pPr marL="2286000" lvl="3" indent="-685800">
              <a:spcBef>
                <a:spcPts val="0"/>
              </a:spcBef>
              <a:spcAft>
                <a:spcPts val="1200"/>
              </a:spcAft>
              <a:buSzPct val="100000"/>
              <a:buFont typeface="Wingdings" charset="2"/>
              <a:buChar char="ü"/>
            </a:pPr>
            <a:r>
              <a:rPr lang="en-US" sz="4400" dirty="0">
                <a:ea typeface="Arial" charset="0"/>
                <a:cs typeface="Arial" charset="0"/>
              </a:rPr>
              <a:t>Improves Safety</a:t>
            </a:r>
          </a:p>
          <a:p>
            <a:pPr marL="2286000" lvl="3" indent="-685800">
              <a:spcBef>
                <a:spcPts val="0"/>
              </a:spcBef>
              <a:spcAft>
                <a:spcPts val="1200"/>
              </a:spcAft>
              <a:buSzPct val="100000"/>
              <a:buFont typeface="Wingdings" charset="2"/>
              <a:buChar char="ü"/>
            </a:pPr>
            <a:r>
              <a:rPr lang="en-US" sz="4400" dirty="0">
                <a:ea typeface="Arial" charset="0"/>
                <a:cs typeface="Arial" charset="0"/>
              </a:rPr>
              <a:t>Improves Quality</a:t>
            </a:r>
          </a:p>
          <a:p>
            <a:pPr marL="2286000" lvl="3" indent="-685800">
              <a:spcBef>
                <a:spcPts val="0"/>
              </a:spcBef>
              <a:spcAft>
                <a:spcPts val="1200"/>
              </a:spcAft>
              <a:buSzPct val="100000"/>
              <a:buFont typeface="Wingdings" charset="2"/>
              <a:buChar char="ü"/>
            </a:pPr>
            <a:r>
              <a:rPr lang="en-US" sz="4400" dirty="0">
                <a:ea typeface="Arial" charset="0"/>
                <a:cs typeface="Arial" charset="0"/>
              </a:rPr>
              <a:t>Reduces Waste</a:t>
            </a:r>
          </a:p>
        </p:txBody>
      </p:sp>
      <p:sp>
        <p:nvSpPr>
          <p:cNvPr id="5" name="Title 6">
            <a:extLst>
              <a:ext uri="{FF2B5EF4-FFF2-40B4-BE49-F238E27FC236}">
                <a16:creationId xmlns:a16="http://schemas.microsoft.com/office/drawing/2014/main" id="{C79ABE9A-5601-ED48-A97D-492FBBD84178}"/>
              </a:ext>
            </a:extLst>
          </p:cNvPr>
          <p:cNvSpPr txBox="1">
            <a:spLocks/>
          </p:cNvSpPr>
          <p:nvPr/>
        </p:nvSpPr>
        <p:spPr bwMode="auto">
          <a:xfrm>
            <a:off x="4572000" y="18288"/>
            <a:ext cx="223678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3800" b="1">
                <a:solidFill>
                  <a:schemeClr val="tx1"/>
                </a:solidFill>
                <a:latin typeface="+mj-lt"/>
                <a:ea typeface="+mj-ea"/>
                <a:cs typeface="+mj-cs"/>
              </a:defRPr>
            </a:lvl1pPr>
            <a:lvl2pPr algn="l" rtl="0" eaLnBrk="1" fontAlgn="base" hangingPunct="1">
              <a:spcBef>
                <a:spcPct val="0"/>
              </a:spcBef>
              <a:spcAft>
                <a:spcPct val="0"/>
              </a:spcAft>
              <a:defRPr kumimoji="1" sz="3800" b="1">
                <a:solidFill>
                  <a:schemeClr val="tx1"/>
                </a:solidFill>
                <a:latin typeface="Arial" charset="0"/>
              </a:defRPr>
            </a:lvl2pPr>
            <a:lvl3pPr algn="l" rtl="0" eaLnBrk="1" fontAlgn="base" hangingPunct="1">
              <a:spcBef>
                <a:spcPct val="0"/>
              </a:spcBef>
              <a:spcAft>
                <a:spcPct val="0"/>
              </a:spcAft>
              <a:defRPr kumimoji="1" sz="3800" b="1">
                <a:solidFill>
                  <a:schemeClr val="tx1"/>
                </a:solidFill>
                <a:latin typeface="Arial" charset="0"/>
              </a:defRPr>
            </a:lvl3pPr>
            <a:lvl4pPr algn="l" rtl="0" eaLnBrk="1" fontAlgn="base" hangingPunct="1">
              <a:spcBef>
                <a:spcPct val="0"/>
              </a:spcBef>
              <a:spcAft>
                <a:spcPct val="0"/>
              </a:spcAft>
              <a:defRPr kumimoji="1" sz="3800" b="1">
                <a:solidFill>
                  <a:schemeClr val="tx1"/>
                </a:solidFill>
                <a:latin typeface="Arial" charset="0"/>
              </a:defRPr>
            </a:lvl4pPr>
            <a:lvl5pPr algn="l" rtl="0" eaLnBrk="1" fontAlgn="base" hangingPunct="1">
              <a:spcBef>
                <a:spcPct val="0"/>
              </a:spcBef>
              <a:spcAft>
                <a:spcPct val="0"/>
              </a:spcAft>
              <a:defRPr kumimoji="1" sz="3800" b="1">
                <a:solidFill>
                  <a:schemeClr val="tx1"/>
                </a:solidFill>
                <a:latin typeface="Arial" charset="0"/>
              </a:defRPr>
            </a:lvl5pPr>
            <a:lvl6pPr marL="457200" algn="l" rtl="0" eaLnBrk="1" fontAlgn="base" hangingPunct="1">
              <a:spcBef>
                <a:spcPct val="0"/>
              </a:spcBef>
              <a:spcAft>
                <a:spcPct val="0"/>
              </a:spcAft>
              <a:defRPr kumimoji="1" sz="3800" b="1">
                <a:solidFill>
                  <a:schemeClr val="tx1"/>
                </a:solidFill>
                <a:latin typeface="Arial" charset="0"/>
              </a:defRPr>
            </a:lvl6pPr>
            <a:lvl7pPr marL="914400" algn="l" rtl="0" eaLnBrk="1" fontAlgn="base" hangingPunct="1">
              <a:spcBef>
                <a:spcPct val="0"/>
              </a:spcBef>
              <a:spcAft>
                <a:spcPct val="0"/>
              </a:spcAft>
              <a:defRPr kumimoji="1" sz="3800" b="1">
                <a:solidFill>
                  <a:schemeClr val="tx1"/>
                </a:solidFill>
                <a:latin typeface="Arial" charset="0"/>
              </a:defRPr>
            </a:lvl7pPr>
            <a:lvl8pPr marL="1371600" algn="l" rtl="0" eaLnBrk="1" fontAlgn="base" hangingPunct="1">
              <a:spcBef>
                <a:spcPct val="0"/>
              </a:spcBef>
              <a:spcAft>
                <a:spcPct val="0"/>
              </a:spcAft>
              <a:defRPr kumimoji="1" sz="3800" b="1">
                <a:solidFill>
                  <a:schemeClr val="tx1"/>
                </a:solidFill>
                <a:latin typeface="Arial" charset="0"/>
              </a:defRPr>
            </a:lvl8pPr>
            <a:lvl9pPr marL="1828800" algn="l" rtl="0" eaLnBrk="1" fontAlgn="base" hangingPunct="1">
              <a:spcBef>
                <a:spcPct val="0"/>
              </a:spcBef>
              <a:spcAft>
                <a:spcPct val="0"/>
              </a:spcAft>
              <a:defRPr kumimoji="1" sz="3800" b="1">
                <a:solidFill>
                  <a:schemeClr val="tx1"/>
                </a:solidFill>
                <a:latin typeface="Arial" charset="0"/>
              </a:defRPr>
            </a:lvl9pPr>
          </a:lstStyle>
          <a:p>
            <a:pPr defTabSz="914400"/>
            <a:r>
              <a:rPr lang="en-US" sz="1200" b="0" kern="0" dirty="0">
                <a:solidFill>
                  <a:schemeClr val="bg1"/>
                </a:solidFill>
              </a:rPr>
              <a:t>Introduction to Kaizen</a:t>
            </a:r>
          </a:p>
        </p:txBody>
      </p:sp>
    </p:spTree>
    <p:extLst>
      <p:ext uri="{BB962C8B-B14F-4D97-AF65-F5344CB8AC3E}">
        <p14:creationId xmlns:p14="http://schemas.microsoft.com/office/powerpoint/2010/main" val="13260382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7A44C29-9308-D44B-B454-5769B5CE004B}"/>
              </a:ext>
            </a:extLst>
          </p:cNvPr>
          <p:cNvSpPr txBox="1">
            <a:spLocks noChangeArrowheads="1"/>
          </p:cNvSpPr>
          <p:nvPr/>
        </p:nvSpPr>
        <p:spPr bwMode="auto">
          <a:xfrm>
            <a:off x="365760" y="1371600"/>
            <a:ext cx="8595360" cy="2468880"/>
          </a:xfrm>
          <a:prstGeom prst="rect">
            <a:avLst/>
          </a:prstGeom>
          <a:noFill/>
          <a:ln>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sz="2800" dirty="0">
                <a:solidFill>
                  <a:schemeClr val="bg1">
                    <a:lumMod val="75000"/>
                  </a:schemeClr>
                </a:solidFill>
              </a:rPr>
              <a:t>Introduction to Kaizen</a:t>
            </a:r>
          </a:p>
          <a:p>
            <a:pPr>
              <a:lnSpc>
                <a:spcPct val="90000"/>
              </a:lnSpc>
            </a:pPr>
            <a:r>
              <a:rPr lang="en-US" sz="2800" dirty="0"/>
              <a:t>Teamwork</a:t>
            </a:r>
            <a:endParaRPr lang="en-US" sz="1200" dirty="0"/>
          </a:p>
          <a:p>
            <a:pPr>
              <a:lnSpc>
                <a:spcPct val="90000"/>
              </a:lnSpc>
            </a:pPr>
            <a:r>
              <a:rPr lang="en-US" sz="2800" dirty="0"/>
              <a:t>Improvement Strategy</a:t>
            </a:r>
          </a:p>
          <a:p>
            <a:pPr>
              <a:lnSpc>
                <a:spcPct val="90000"/>
              </a:lnSpc>
            </a:pPr>
            <a:r>
              <a:rPr lang="en-US" sz="2800" dirty="0"/>
              <a:t>Kata - the Practice of Kaizen</a:t>
            </a:r>
          </a:p>
        </p:txBody>
      </p:sp>
      <p:sp>
        <p:nvSpPr>
          <p:cNvPr id="3" name="Text Box 3">
            <a:extLst>
              <a:ext uri="{FF2B5EF4-FFF2-40B4-BE49-F238E27FC236}">
                <a16:creationId xmlns:a16="http://schemas.microsoft.com/office/drawing/2014/main" id="{6A80A030-84A5-604D-8740-58B7D19FA2E3}"/>
              </a:ext>
            </a:extLst>
          </p:cNvPr>
          <p:cNvSpPr txBox="1">
            <a:spLocks noChangeArrowheads="1"/>
          </p:cNvSpPr>
          <p:nvPr/>
        </p:nvSpPr>
        <p:spPr bwMode="auto">
          <a:xfrm>
            <a:off x="274320" y="274320"/>
            <a:ext cx="8778240" cy="731520"/>
          </a:xfrm>
          <a:prstGeom prst="rect">
            <a:avLst/>
          </a:prstGeom>
          <a:noFill/>
          <a:ln w="76200">
            <a:noFill/>
            <a:miter lim="800000"/>
            <a:headEnd/>
            <a:tailEnd/>
          </a:ln>
        </p:spPr>
        <p:txBody>
          <a:bodyPr wrap="square" anchor="ctr">
            <a:spAutoFit/>
          </a:bodyPr>
          <a:lstStyle/>
          <a:p>
            <a:pPr algn="ctr" eaLnBrk="0" hangingPunct="0">
              <a:spcBef>
                <a:spcPct val="50000"/>
              </a:spcBef>
            </a:pPr>
            <a:r>
              <a:rPr lang="en-US" sz="4000" dirty="0"/>
              <a:t>Agenda</a:t>
            </a:r>
          </a:p>
        </p:txBody>
      </p:sp>
      <p:sp>
        <p:nvSpPr>
          <p:cNvPr id="4" name="Title 6">
            <a:extLst>
              <a:ext uri="{FF2B5EF4-FFF2-40B4-BE49-F238E27FC236}">
                <a16:creationId xmlns:a16="http://schemas.microsoft.com/office/drawing/2014/main" id="{45219FF3-D112-8440-B8C0-CE763E222C78}"/>
              </a:ext>
            </a:extLst>
          </p:cNvPr>
          <p:cNvSpPr txBox="1">
            <a:spLocks/>
          </p:cNvSpPr>
          <p:nvPr/>
        </p:nvSpPr>
        <p:spPr bwMode="auto">
          <a:xfrm>
            <a:off x="4572000" y="15275"/>
            <a:ext cx="223678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3800" b="1">
                <a:solidFill>
                  <a:schemeClr val="tx1"/>
                </a:solidFill>
                <a:latin typeface="+mj-lt"/>
                <a:ea typeface="+mj-ea"/>
                <a:cs typeface="+mj-cs"/>
              </a:defRPr>
            </a:lvl1pPr>
            <a:lvl2pPr algn="l" rtl="0" eaLnBrk="1" fontAlgn="base" hangingPunct="1">
              <a:spcBef>
                <a:spcPct val="0"/>
              </a:spcBef>
              <a:spcAft>
                <a:spcPct val="0"/>
              </a:spcAft>
              <a:defRPr kumimoji="1" sz="3800" b="1">
                <a:solidFill>
                  <a:schemeClr val="tx1"/>
                </a:solidFill>
                <a:latin typeface="Arial" charset="0"/>
              </a:defRPr>
            </a:lvl2pPr>
            <a:lvl3pPr algn="l" rtl="0" eaLnBrk="1" fontAlgn="base" hangingPunct="1">
              <a:spcBef>
                <a:spcPct val="0"/>
              </a:spcBef>
              <a:spcAft>
                <a:spcPct val="0"/>
              </a:spcAft>
              <a:defRPr kumimoji="1" sz="3800" b="1">
                <a:solidFill>
                  <a:schemeClr val="tx1"/>
                </a:solidFill>
                <a:latin typeface="Arial" charset="0"/>
              </a:defRPr>
            </a:lvl3pPr>
            <a:lvl4pPr algn="l" rtl="0" eaLnBrk="1" fontAlgn="base" hangingPunct="1">
              <a:spcBef>
                <a:spcPct val="0"/>
              </a:spcBef>
              <a:spcAft>
                <a:spcPct val="0"/>
              </a:spcAft>
              <a:defRPr kumimoji="1" sz="3800" b="1">
                <a:solidFill>
                  <a:schemeClr val="tx1"/>
                </a:solidFill>
                <a:latin typeface="Arial" charset="0"/>
              </a:defRPr>
            </a:lvl4pPr>
            <a:lvl5pPr algn="l" rtl="0" eaLnBrk="1" fontAlgn="base" hangingPunct="1">
              <a:spcBef>
                <a:spcPct val="0"/>
              </a:spcBef>
              <a:spcAft>
                <a:spcPct val="0"/>
              </a:spcAft>
              <a:defRPr kumimoji="1" sz="3800" b="1">
                <a:solidFill>
                  <a:schemeClr val="tx1"/>
                </a:solidFill>
                <a:latin typeface="Arial" charset="0"/>
              </a:defRPr>
            </a:lvl5pPr>
            <a:lvl6pPr marL="457200" algn="l" rtl="0" eaLnBrk="1" fontAlgn="base" hangingPunct="1">
              <a:spcBef>
                <a:spcPct val="0"/>
              </a:spcBef>
              <a:spcAft>
                <a:spcPct val="0"/>
              </a:spcAft>
              <a:defRPr kumimoji="1" sz="3800" b="1">
                <a:solidFill>
                  <a:schemeClr val="tx1"/>
                </a:solidFill>
                <a:latin typeface="Arial" charset="0"/>
              </a:defRPr>
            </a:lvl6pPr>
            <a:lvl7pPr marL="914400" algn="l" rtl="0" eaLnBrk="1" fontAlgn="base" hangingPunct="1">
              <a:spcBef>
                <a:spcPct val="0"/>
              </a:spcBef>
              <a:spcAft>
                <a:spcPct val="0"/>
              </a:spcAft>
              <a:defRPr kumimoji="1" sz="3800" b="1">
                <a:solidFill>
                  <a:schemeClr val="tx1"/>
                </a:solidFill>
                <a:latin typeface="Arial" charset="0"/>
              </a:defRPr>
            </a:lvl7pPr>
            <a:lvl8pPr marL="1371600" algn="l" rtl="0" eaLnBrk="1" fontAlgn="base" hangingPunct="1">
              <a:spcBef>
                <a:spcPct val="0"/>
              </a:spcBef>
              <a:spcAft>
                <a:spcPct val="0"/>
              </a:spcAft>
              <a:defRPr kumimoji="1" sz="3800" b="1">
                <a:solidFill>
                  <a:schemeClr val="tx1"/>
                </a:solidFill>
                <a:latin typeface="Arial" charset="0"/>
              </a:defRPr>
            </a:lvl8pPr>
            <a:lvl9pPr marL="1828800" algn="l" rtl="0" eaLnBrk="1" fontAlgn="base" hangingPunct="1">
              <a:spcBef>
                <a:spcPct val="0"/>
              </a:spcBef>
              <a:spcAft>
                <a:spcPct val="0"/>
              </a:spcAft>
              <a:defRPr kumimoji="1" sz="3800" b="1">
                <a:solidFill>
                  <a:schemeClr val="tx1"/>
                </a:solidFill>
                <a:latin typeface="Arial" charset="0"/>
              </a:defRPr>
            </a:lvl9pPr>
          </a:lstStyle>
          <a:p>
            <a:pPr defTabSz="914400"/>
            <a:r>
              <a:rPr lang="en-US" sz="1200" b="0" kern="0" dirty="0">
                <a:solidFill>
                  <a:schemeClr val="bg1"/>
                </a:solidFill>
              </a:rPr>
              <a:t>Agenda</a:t>
            </a:r>
          </a:p>
        </p:txBody>
      </p:sp>
    </p:spTree>
    <p:extLst>
      <p:ext uri="{BB962C8B-B14F-4D97-AF65-F5344CB8AC3E}">
        <p14:creationId xmlns:p14="http://schemas.microsoft.com/office/powerpoint/2010/main" val="14210763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Image result for masking tape"/>
          <p:cNvPicPr>
            <a:picLocks noChangeAspect="1" noChangeArrowheads="1"/>
          </p:cNvPicPr>
          <p:nvPr/>
        </p:nvPicPr>
        <p:blipFill rotWithShape="1">
          <a:blip r:embed="rId3">
            <a:extLst>
              <a:ext uri="{28A0092B-C50C-407E-A947-70E740481C1C}">
                <a14:useLocalDpi xmlns:a14="http://schemas.microsoft.com/office/drawing/2010/main" val="0"/>
              </a:ext>
            </a:extLst>
          </a:blip>
          <a:srcRect t="23906" b="18337"/>
          <a:stretch/>
        </p:blipFill>
        <p:spPr bwMode="auto">
          <a:xfrm>
            <a:off x="4959588" y="3514252"/>
            <a:ext cx="4131336" cy="238614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2195236C-0F52-1042-B26C-78FC4527F103}"/>
              </a:ext>
            </a:extLst>
          </p:cNvPr>
          <p:cNvPicPr>
            <a:picLocks noChangeAspect="1"/>
          </p:cNvPicPr>
          <p:nvPr/>
        </p:nvPicPr>
        <p:blipFill>
          <a:blip r:embed="rId4"/>
          <a:stretch>
            <a:fillRect/>
          </a:stretch>
        </p:blipFill>
        <p:spPr>
          <a:xfrm>
            <a:off x="246888" y="0"/>
            <a:ext cx="4271985" cy="2834640"/>
          </a:xfrm>
          <a:prstGeom prst="rect">
            <a:avLst/>
          </a:prstGeom>
        </p:spPr>
      </p:pic>
      <p:pic>
        <p:nvPicPr>
          <p:cNvPr id="22" name="Picture 21">
            <a:extLst>
              <a:ext uri="{FF2B5EF4-FFF2-40B4-BE49-F238E27FC236}">
                <a16:creationId xmlns:a16="http://schemas.microsoft.com/office/drawing/2014/main" id="{48D944DB-D005-354A-A146-66BD91D27573}"/>
              </a:ext>
            </a:extLst>
          </p:cNvPr>
          <p:cNvPicPr>
            <a:picLocks noChangeAspect="1"/>
          </p:cNvPicPr>
          <p:nvPr/>
        </p:nvPicPr>
        <p:blipFill rotWithShape="1">
          <a:blip r:embed="rId5"/>
          <a:srcRect l="16393" t="9816" r="20829" b="7235"/>
          <a:stretch/>
        </p:blipFill>
        <p:spPr>
          <a:xfrm>
            <a:off x="3492137" y="1558945"/>
            <a:ext cx="2342606" cy="3095336"/>
          </a:xfrm>
          <a:prstGeom prst="rect">
            <a:avLst/>
          </a:prstGeom>
        </p:spPr>
      </p:pic>
      <p:sp>
        <p:nvSpPr>
          <p:cNvPr id="5" name="Title 4"/>
          <p:cNvSpPr txBox="1">
            <a:spLocks/>
          </p:cNvSpPr>
          <p:nvPr/>
        </p:nvSpPr>
        <p:spPr>
          <a:xfrm>
            <a:off x="326571" y="457200"/>
            <a:ext cx="8618992" cy="757646"/>
          </a:xfrm>
          <a:prstGeom prst="rect">
            <a:avLst/>
          </a:prstGeom>
        </p:spPr>
        <p:txBody>
          <a:bodyPr/>
          <a:lstStyle>
            <a:lvl1pPr algn="ctr" defTabSz="342900" rtl="0" eaLnBrk="1" fontAlgn="base" hangingPunct="1">
              <a:spcBef>
                <a:spcPct val="0"/>
              </a:spcBef>
              <a:spcAft>
                <a:spcPct val="0"/>
              </a:spcAft>
              <a:defRPr sz="3300" kern="1200">
                <a:solidFill>
                  <a:schemeClr val="tx1"/>
                </a:solidFill>
                <a:latin typeface="+mj-lt"/>
                <a:ea typeface="ＭＳ Ｐゴシック" charset="0"/>
                <a:cs typeface="ＭＳ Ｐゴシック" charset="0"/>
              </a:defRPr>
            </a:lvl1pPr>
            <a:lvl2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2pPr>
            <a:lvl3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3pPr>
            <a:lvl4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4pPr>
            <a:lvl5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a:lstStyle>
          <a:p>
            <a:r>
              <a:rPr lang="en-US" sz="3600" dirty="0">
                <a:latin typeface="+mn-lt"/>
                <a:ea typeface="Arial" charset="0"/>
                <a:cs typeface="Arial" charset="0"/>
              </a:rPr>
              <a:t>Marshmallow Challenge</a:t>
            </a:r>
          </a:p>
        </p:txBody>
      </p:sp>
      <p:sp>
        <p:nvSpPr>
          <p:cNvPr id="7" name="TextBox 6"/>
          <p:cNvSpPr txBox="1"/>
          <p:nvPr/>
        </p:nvSpPr>
        <p:spPr>
          <a:xfrm>
            <a:off x="6022968" y="2081480"/>
            <a:ext cx="2922595" cy="1323439"/>
          </a:xfrm>
          <a:prstGeom prst="rect">
            <a:avLst/>
          </a:prstGeom>
          <a:noFill/>
        </p:spPr>
        <p:txBody>
          <a:bodyPr wrap="none" rtlCol="0">
            <a:spAutoFit/>
          </a:bodyPr>
          <a:lstStyle/>
          <a:p>
            <a:pPr marL="342900" indent="-342900">
              <a:buFont typeface="Wingdings" pitchFamily="2" charset="2"/>
              <a:buChar char="ü"/>
            </a:pPr>
            <a:r>
              <a:rPr lang="en-US" sz="2000" dirty="0">
                <a:ea typeface="Arial" charset="0"/>
                <a:cs typeface="Arial" charset="0"/>
              </a:rPr>
              <a:t>20 sticks of spaghetti</a:t>
            </a:r>
          </a:p>
          <a:p>
            <a:pPr marL="342900" indent="-342900">
              <a:buFont typeface="Wingdings" pitchFamily="2" charset="2"/>
              <a:buChar char="ü"/>
            </a:pPr>
            <a:r>
              <a:rPr lang="en-US" sz="2000" dirty="0">
                <a:ea typeface="Arial" charset="0"/>
                <a:cs typeface="Arial" charset="0"/>
              </a:rPr>
              <a:t>1 yard of tape</a:t>
            </a:r>
          </a:p>
          <a:p>
            <a:pPr marL="342900" indent="-342900">
              <a:buFont typeface="Wingdings" pitchFamily="2" charset="2"/>
              <a:buChar char="ü"/>
            </a:pPr>
            <a:r>
              <a:rPr lang="en-US" sz="2000" dirty="0">
                <a:ea typeface="Arial" charset="0"/>
                <a:cs typeface="Arial" charset="0"/>
              </a:rPr>
              <a:t>1 yard of string</a:t>
            </a:r>
          </a:p>
          <a:p>
            <a:pPr marL="342900" indent="-342900">
              <a:buFont typeface="Wingdings" pitchFamily="2" charset="2"/>
              <a:buChar char="ü"/>
            </a:pPr>
            <a:r>
              <a:rPr lang="en-US" sz="2000" dirty="0">
                <a:ea typeface="Arial" charset="0"/>
                <a:cs typeface="Arial" charset="0"/>
              </a:rPr>
              <a:t>1 marshmallow</a:t>
            </a:r>
          </a:p>
        </p:txBody>
      </p:sp>
      <p:sp>
        <p:nvSpPr>
          <p:cNvPr id="8" name="TextBox 7"/>
          <p:cNvSpPr txBox="1"/>
          <p:nvPr/>
        </p:nvSpPr>
        <p:spPr>
          <a:xfrm>
            <a:off x="365760" y="1097280"/>
            <a:ext cx="8595360" cy="461665"/>
          </a:xfrm>
          <a:prstGeom prst="rect">
            <a:avLst/>
          </a:prstGeom>
          <a:noFill/>
        </p:spPr>
        <p:txBody>
          <a:bodyPr wrap="square" rtlCol="0">
            <a:spAutoFit/>
          </a:bodyPr>
          <a:lstStyle/>
          <a:p>
            <a:pPr algn="ctr"/>
            <a:r>
              <a:rPr lang="en-US" sz="2400" dirty="0">
                <a:ea typeface="Arial" charset="0"/>
                <a:cs typeface="Arial" charset="0"/>
              </a:rPr>
              <a:t>Teams build the tallest free-standing structure in 18 minutes</a:t>
            </a:r>
          </a:p>
        </p:txBody>
      </p:sp>
      <p:sp>
        <p:nvSpPr>
          <p:cNvPr id="10" name="Title 6">
            <a:extLst>
              <a:ext uri="{FF2B5EF4-FFF2-40B4-BE49-F238E27FC236}">
                <a16:creationId xmlns:a16="http://schemas.microsoft.com/office/drawing/2014/main" id="{887E4C9D-9EED-E141-83FF-009381198A2B}"/>
              </a:ext>
            </a:extLst>
          </p:cNvPr>
          <p:cNvSpPr txBox="1">
            <a:spLocks/>
          </p:cNvSpPr>
          <p:nvPr/>
        </p:nvSpPr>
        <p:spPr bwMode="auto">
          <a:xfrm>
            <a:off x="4572000" y="18288"/>
            <a:ext cx="223678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3800" b="1">
                <a:solidFill>
                  <a:schemeClr val="tx1"/>
                </a:solidFill>
                <a:latin typeface="+mj-lt"/>
                <a:ea typeface="+mj-ea"/>
                <a:cs typeface="+mj-cs"/>
              </a:defRPr>
            </a:lvl1pPr>
            <a:lvl2pPr algn="l" rtl="0" eaLnBrk="1" fontAlgn="base" hangingPunct="1">
              <a:spcBef>
                <a:spcPct val="0"/>
              </a:spcBef>
              <a:spcAft>
                <a:spcPct val="0"/>
              </a:spcAft>
              <a:defRPr kumimoji="1" sz="3800" b="1">
                <a:solidFill>
                  <a:schemeClr val="tx1"/>
                </a:solidFill>
                <a:latin typeface="Arial" charset="0"/>
              </a:defRPr>
            </a:lvl2pPr>
            <a:lvl3pPr algn="l" rtl="0" eaLnBrk="1" fontAlgn="base" hangingPunct="1">
              <a:spcBef>
                <a:spcPct val="0"/>
              </a:spcBef>
              <a:spcAft>
                <a:spcPct val="0"/>
              </a:spcAft>
              <a:defRPr kumimoji="1" sz="3800" b="1">
                <a:solidFill>
                  <a:schemeClr val="tx1"/>
                </a:solidFill>
                <a:latin typeface="Arial" charset="0"/>
              </a:defRPr>
            </a:lvl3pPr>
            <a:lvl4pPr algn="l" rtl="0" eaLnBrk="1" fontAlgn="base" hangingPunct="1">
              <a:spcBef>
                <a:spcPct val="0"/>
              </a:spcBef>
              <a:spcAft>
                <a:spcPct val="0"/>
              </a:spcAft>
              <a:defRPr kumimoji="1" sz="3800" b="1">
                <a:solidFill>
                  <a:schemeClr val="tx1"/>
                </a:solidFill>
                <a:latin typeface="Arial" charset="0"/>
              </a:defRPr>
            </a:lvl4pPr>
            <a:lvl5pPr algn="l" rtl="0" eaLnBrk="1" fontAlgn="base" hangingPunct="1">
              <a:spcBef>
                <a:spcPct val="0"/>
              </a:spcBef>
              <a:spcAft>
                <a:spcPct val="0"/>
              </a:spcAft>
              <a:defRPr kumimoji="1" sz="3800" b="1">
                <a:solidFill>
                  <a:schemeClr val="tx1"/>
                </a:solidFill>
                <a:latin typeface="Arial" charset="0"/>
              </a:defRPr>
            </a:lvl5pPr>
            <a:lvl6pPr marL="457200" algn="l" rtl="0" eaLnBrk="1" fontAlgn="base" hangingPunct="1">
              <a:spcBef>
                <a:spcPct val="0"/>
              </a:spcBef>
              <a:spcAft>
                <a:spcPct val="0"/>
              </a:spcAft>
              <a:defRPr kumimoji="1" sz="3800" b="1">
                <a:solidFill>
                  <a:schemeClr val="tx1"/>
                </a:solidFill>
                <a:latin typeface="Arial" charset="0"/>
              </a:defRPr>
            </a:lvl6pPr>
            <a:lvl7pPr marL="914400" algn="l" rtl="0" eaLnBrk="1" fontAlgn="base" hangingPunct="1">
              <a:spcBef>
                <a:spcPct val="0"/>
              </a:spcBef>
              <a:spcAft>
                <a:spcPct val="0"/>
              </a:spcAft>
              <a:defRPr kumimoji="1" sz="3800" b="1">
                <a:solidFill>
                  <a:schemeClr val="tx1"/>
                </a:solidFill>
                <a:latin typeface="Arial" charset="0"/>
              </a:defRPr>
            </a:lvl7pPr>
            <a:lvl8pPr marL="1371600" algn="l" rtl="0" eaLnBrk="1" fontAlgn="base" hangingPunct="1">
              <a:spcBef>
                <a:spcPct val="0"/>
              </a:spcBef>
              <a:spcAft>
                <a:spcPct val="0"/>
              </a:spcAft>
              <a:defRPr kumimoji="1" sz="3800" b="1">
                <a:solidFill>
                  <a:schemeClr val="tx1"/>
                </a:solidFill>
                <a:latin typeface="Arial" charset="0"/>
              </a:defRPr>
            </a:lvl8pPr>
            <a:lvl9pPr marL="1828800" algn="l" rtl="0" eaLnBrk="1" fontAlgn="base" hangingPunct="1">
              <a:spcBef>
                <a:spcPct val="0"/>
              </a:spcBef>
              <a:spcAft>
                <a:spcPct val="0"/>
              </a:spcAft>
              <a:defRPr kumimoji="1" sz="3800" b="1">
                <a:solidFill>
                  <a:schemeClr val="tx1"/>
                </a:solidFill>
                <a:latin typeface="Arial" charset="0"/>
              </a:defRPr>
            </a:lvl9pPr>
          </a:lstStyle>
          <a:p>
            <a:pPr defTabSz="914400"/>
            <a:r>
              <a:rPr lang="en-US" sz="1200" b="0" kern="0" dirty="0">
                <a:solidFill>
                  <a:schemeClr val="bg1"/>
                </a:solidFill>
              </a:rPr>
              <a:t>Teamwork</a:t>
            </a:r>
          </a:p>
        </p:txBody>
      </p:sp>
      <p:pic>
        <p:nvPicPr>
          <p:cNvPr id="21" name="Picture 20">
            <a:extLst>
              <a:ext uri="{FF2B5EF4-FFF2-40B4-BE49-F238E27FC236}">
                <a16:creationId xmlns:a16="http://schemas.microsoft.com/office/drawing/2014/main" id="{734DCAFD-8AF2-3B4C-991A-1E1C44B9EF2D}"/>
              </a:ext>
            </a:extLst>
          </p:cNvPr>
          <p:cNvPicPr>
            <a:picLocks noChangeAspect="1"/>
          </p:cNvPicPr>
          <p:nvPr/>
        </p:nvPicPr>
        <p:blipFill rotWithShape="1">
          <a:blip r:embed="rId6"/>
          <a:srcRect l="13402" t="6913" r="23482"/>
          <a:stretch/>
        </p:blipFill>
        <p:spPr>
          <a:xfrm>
            <a:off x="685573" y="3291840"/>
            <a:ext cx="2712452" cy="3017520"/>
          </a:xfrm>
          <a:prstGeom prst="rect">
            <a:avLst/>
          </a:prstGeom>
        </p:spPr>
      </p:pic>
    </p:spTree>
    <p:extLst>
      <p:ext uri="{BB962C8B-B14F-4D97-AF65-F5344CB8AC3E}">
        <p14:creationId xmlns:p14="http://schemas.microsoft.com/office/powerpoint/2010/main" val="5319367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26571" y="457200"/>
            <a:ext cx="8618992" cy="757646"/>
          </a:xfrm>
          <a:prstGeom prst="rect">
            <a:avLst/>
          </a:prstGeom>
        </p:spPr>
        <p:txBody>
          <a:bodyPr/>
          <a:lstStyle>
            <a:lvl1pPr algn="ctr" defTabSz="342900" rtl="0" eaLnBrk="1" fontAlgn="base" hangingPunct="1">
              <a:spcBef>
                <a:spcPct val="0"/>
              </a:spcBef>
              <a:spcAft>
                <a:spcPct val="0"/>
              </a:spcAft>
              <a:defRPr sz="3300" kern="1200">
                <a:solidFill>
                  <a:schemeClr val="tx1"/>
                </a:solidFill>
                <a:latin typeface="+mj-lt"/>
                <a:ea typeface="ＭＳ Ｐゴシック" charset="0"/>
                <a:cs typeface="ＭＳ Ｐゴシック" charset="0"/>
              </a:defRPr>
            </a:lvl1pPr>
            <a:lvl2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2pPr>
            <a:lvl3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3pPr>
            <a:lvl4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4pPr>
            <a:lvl5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a:lstStyle>
          <a:p>
            <a:r>
              <a:rPr lang="en-US" sz="3600">
                <a:latin typeface="+mn-lt"/>
                <a:ea typeface="Arial" charset="0"/>
                <a:cs typeface="Arial" charset="0"/>
              </a:rPr>
              <a:t>Marshmallow Challenge Explained</a:t>
            </a:r>
            <a:endParaRPr lang="en-US" sz="3600" dirty="0">
              <a:latin typeface="+mn-lt"/>
              <a:ea typeface="Arial" charset="0"/>
              <a:cs typeface="Arial" charset="0"/>
            </a:endParaRPr>
          </a:p>
        </p:txBody>
      </p:sp>
      <p:sp>
        <p:nvSpPr>
          <p:cNvPr id="5" name="Title 6">
            <a:extLst>
              <a:ext uri="{FF2B5EF4-FFF2-40B4-BE49-F238E27FC236}">
                <a16:creationId xmlns:a16="http://schemas.microsoft.com/office/drawing/2014/main" id="{7C8FA6F8-0831-0647-8A15-52C2C1613F55}"/>
              </a:ext>
            </a:extLst>
          </p:cNvPr>
          <p:cNvSpPr txBox="1">
            <a:spLocks/>
          </p:cNvSpPr>
          <p:nvPr/>
        </p:nvSpPr>
        <p:spPr bwMode="auto">
          <a:xfrm>
            <a:off x="4572000" y="18288"/>
            <a:ext cx="223678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3800" b="1">
                <a:solidFill>
                  <a:schemeClr val="tx1"/>
                </a:solidFill>
                <a:latin typeface="+mj-lt"/>
                <a:ea typeface="+mj-ea"/>
                <a:cs typeface="+mj-cs"/>
              </a:defRPr>
            </a:lvl1pPr>
            <a:lvl2pPr algn="l" rtl="0" eaLnBrk="1" fontAlgn="base" hangingPunct="1">
              <a:spcBef>
                <a:spcPct val="0"/>
              </a:spcBef>
              <a:spcAft>
                <a:spcPct val="0"/>
              </a:spcAft>
              <a:defRPr kumimoji="1" sz="3800" b="1">
                <a:solidFill>
                  <a:schemeClr val="tx1"/>
                </a:solidFill>
                <a:latin typeface="Arial" charset="0"/>
              </a:defRPr>
            </a:lvl2pPr>
            <a:lvl3pPr algn="l" rtl="0" eaLnBrk="1" fontAlgn="base" hangingPunct="1">
              <a:spcBef>
                <a:spcPct val="0"/>
              </a:spcBef>
              <a:spcAft>
                <a:spcPct val="0"/>
              </a:spcAft>
              <a:defRPr kumimoji="1" sz="3800" b="1">
                <a:solidFill>
                  <a:schemeClr val="tx1"/>
                </a:solidFill>
                <a:latin typeface="Arial" charset="0"/>
              </a:defRPr>
            </a:lvl3pPr>
            <a:lvl4pPr algn="l" rtl="0" eaLnBrk="1" fontAlgn="base" hangingPunct="1">
              <a:spcBef>
                <a:spcPct val="0"/>
              </a:spcBef>
              <a:spcAft>
                <a:spcPct val="0"/>
              </a:spcAft>
              <a:defRPr kumimoji="1" sz="3800" b="1">
                <a:solidFill>
                  <a:schemeClr val="tx1"/>
                </a:solidFill>
                <a:latin typeface="Arial" charset="0"/>
              </a:defRPr>
            </a:lvl4pPr>
            <a:lvl5pPr algn="l" rtl="0" eaLnBrk="1" fontAlgn="base" hangingPunct="1">
              <a:spcBef>
                <a:spcPct val="0"/>
              </a:spcBef>
              <a:spcAft>
                <a:spcPct val="0"/>
              </a:spcAft>
              <a:defRPr kumimoji="1" sz="3800" b="1">
                <a:solidFill>
                  <a:schemeClr val="tx1"/>
                </a:solidFill>
                <a:latin typeface="Arial" charset="0"/>
              </a:defRPr>
            </a:lvl5pPr>
            <a:lvl6pPr marL="457200" algn="l" rtl="0" eaLnBrk="1" fontAlgn="base" hangingPunct="1">
              <a:spcBef>
                <a:spcPct val="0"/>
              </a:spcBef>
              <a:spcAft>
                <a:spcPct val="0"/>
              </a:spcAft>
              <a:defRPr kumimoji="1" sz="3800" b="1">
                <a:solidFill>
                  <a:schemeClr val="tx1"/>
                </a:solidFill>
                <a:latin typeface="Arial" charset="0"/>
              </a:defRPr>
            </a:lvl6pPr>
            <a:lvl7pPr marL="914400" algn="l" rtl="0" eaLnBrk="1" fontAlgn="base" hangingPunct="1">
              <a:spcBef>
                <a:spcPct val="0"/>
              </a:spcBef>
              <a:spcAft>
                <a:spcPct val="0"/>
              </a:spcAft>
              <a:defRPr kumimoji="1" sz="3800" b="1">
                <a:solidFill>
                  <a:schemeClr val="tx1"/>
                </a:solidFill>
                <a:latin typeface="Arial" charset="0"/>
              </a:defRPr>
            </a:lvl7pPr>
            <a:lvl8pPr marL="1371600" algn="l" rtl="0" eaLnBrk="1" fontAlgn="base" hangingPunct="1">
              <a:spcBef>
                <a:spcPct val="0"/>
              </a:spcBef>
              <a:spcAft>
                <a:spcPct val="0"/>
              </a:spcAft>
              <a:defRPr kumimoji="1" sz="3800" b="1">
                <a:solidFill>
                  <a:schemeClr val="tx1"/>
                </a:solidFill>
                <a:latin typeface="Arial" charset="0"/>
              </a:defRPr>
            </a:lvl8pPr>
            <a:lvl9pPr marL="1828800" algn="l" rtl="0" eaLnBrk="1" fontAlgn="base" hangingPunct="1">
              <a:spcBef>
                <a:spcPct val="0"/>
              </a:spcBef>
              <a:spcAft>
                <a:spcPct val="0"/>
              </a:spcAft>
              <a:defRPr kumimoji="1" sz="3800" b="1">
                <a:solidFill>
                  <a:schemeClr val="tx1"/>
                </a:solidFill>
                <a:latin typeface="Arial" charset="0"/>
              </a:defRPr>
            </a:lvl9pPr>
          </a:lstStyle>
          <a:p>
            <a:pPr defTabSz="914400"/>
            <a:r>
              <a:rPr lang="en-US" sz="1200" b="0" kern="0" dirty="0">
                <a:solidFill>
                  <a:schemeClr val="bg1"/>
                </a:solidFill>
              </a:rPr>
              <a:t>Teamwork</a:t>
            </a:r>
          </a:p>
        </p:txBody>
      </p:sp>
      <p:pic>
        <p:nvPicPr>
          <p:cNvPr id="3" name="Online Media 2" descr="Marshmallow Challenge">
            <a:hlinkClick r:id="" action="ppaction://media"/>
            <a:extLst>
              <a:ext uri="{FF2B5EF4-FFF2-40B4-BE49-F238E27FC236}">
                <a16:creationId xmlns:a16="http://schemas.microsoft.com/office/drawing/2014/main" id="{1966113D-8A86-0F4E-B5E8-75802648479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2605" y="1214846"/>
            <a:ext cx="8146923" cy="4601032"/>
          </a:xfrm>
          <a:prstGeom prst="rect">
            <a:avLst/>
          </a:prstGeom>
        </p:spPr>
      </p:pic>
    </p:spTree>
    <p:extLst>
      <p:ext uri="{BB962C8B-B14F-4D97-AF65-F5344CB8AC3E}">
        <p14:creationId xmlns:p14="http://schemas.microsoft.com/office/powerpoint/2010/main" val="3545543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5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GAP Improvemen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AP Gemba Training  -  Read-Only" id="{6C8E66DF-2DF4-A94C-9010-81CDDEB9611B}" vid="{97C0A0EF-9ED2-544A-A29B-E26BAF94D95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GAP Template 20190509</Template>
  <TotalTime>537</TotalTime>
  <Words>1428</Words>
  <Application>Microsoft Macintosh PowerPoint</Application>
  <PresentationFormat>On-screen Show (4:3)</PresentationFormat>
  <Paragraphs>282</Paragraphs>
  <Slides>33</Slides>
  <Notes>19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Arial Black</vt:lpstr>
      <vt:lpstr>Calibri</vt:lpstr>
      <vt:lpstr>Monotype Sorts</vt:lpstr>
      <vt:lpstr>Wingdings</vt:lpstr>
      <vt:lpstr>GAP Improvements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Unifying the Improvement Process</vt:lpstr>
      <vt:lpstr>PowerPoint Presentation</vt:lpstr>
      <vt:lpstr>PowerPoint Presentation</vt:lpstr>
      <vt:lpstr>Two Skills Consistent Across ALL Contexts</vt:lpstr>
      <vt:lpstr>PowerPoint Presentation</vt:lpstr>
      <vt:lpstr>PowerPoint Presentation</vt:lpstr>
      <vt:lpstr>The Challenge</vt:lpstr>
      <vt:lpstr>Setting Direction - The Challenge</vt:lpstr>
      <vt:lpstr>The Current Condition</vt:lpstr>
      <vt:lpstr>The Target Condition…</vt:lpstr>
      <vt:lpstr>The Target Condition</vt:lpstr>
      <vt:lpstr>PowerPoint Presentation</vt:lpstr>
      <vt:lpstr>General Flow of Improvement</vt:lpstr>
      <vt:lpstr>General Flow of Improvement</vt:lpstr>
      <vt:lpstr>General Flow of Improvement</vt:lpstr>
      <vt:lpstr>General Flow of Improvement</vt:lpstr>
      <vt:lpstr>General Flow of Improvement</vt:lpstr>
      <vt:lpstr>General Flow of Improvement</vt:lpstr>
      <vt:lpstr>General Flow of Improvement</vt:lpstr>
      <vt:lpstr>General Flow of Improvement</vt:lpstr>
      <vt:lpstr>General Flow of Improvement</vt:lpstr>
      <vt:lpstr>General Flow of Improvement</vt:lpstr>
      <vt:lpstr>Coaching Cycle: 10-15 minutes / 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Gary Freiberg</dc:creator>
  <cp:lastModifiedBy>Gary Freiberg</cp:lastModifiedBy>
  <cp:revision>83</cp:revision>
  <dcterms:created xsi:type="dcterms:W3CDTF">2017-11-19T23:31:47Z</dcterms:created>
  <dcterms:modified xsi:type="dcterms:W3CDTF">2020-02-16T21:39:15Z</dcterms:modified>
</cp:coreProperties>
</file>