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23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A3ACA-8DAB-FB4A-ADE0-70F696D9E620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EA3D-C72A-C04C-B8D6-764FD8BF7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A3ACA-8DAB-FB4A-ADE0-70F696D9E620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EA3D-C72A-C04C-B8D6-764FD8BF7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A3ACA-8DAB-FB4A-ADE0-70F696D9E620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EA3D-C72A-C04C-B8D6-764FD8BF7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A3ACA-8DAB-FB4A-ADE0-70F696D9E620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EA3D-C72A-C04C-B8D6-764FD8BF7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A3ACA-8DAB-FB4A-ADE0-70F696D9E620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EA3D-C72A-C04C-B8D6-764FD8BF7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A3ACA-8DAB-FB4A-ADE0-70F696D9E620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EA3D-C72A-C04C-B8D6-764FD8BF7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A3ACA-8DAB-FB4A-ADE0-70F696D9E620}" type="datetimeFigureOut">
              <a:rPr lang="en-US" smtClean="0"/>
              <a:t>5/25/22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EA3D-C72A-C04C-B8D6-764FD8BF7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A3ACA-8DAB-FB4A-ADE0-70F696D9E620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EA3D-C72A-C04C-B8D6-764FD8BF7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A3ACA-8DAB-FB4A-ADE0-70F696D9E620}" type="datetimeFigureOut">
              <a:rPr lang="en-US" smtClean="0"/>
              <a:t>5/25/22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EA3D-C72A-C04C-B8D6-764FD8BF7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A3ACA-8DAB-FB4A-ADE0-70F696D9E620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EA3D-C72A-C04C-B8D6-764FD8BF7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A3ACA-8DAB-FB4A-ADE0-70F696D9E620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EA3D-C72A-C04C-B8D6-764FD8BF7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30A3ACA-8DAB-FB4A-ADE0-70F696D9E620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186EA3D-C72A-C04C-B8D6-764FD8BF7A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765924" y="-2176462"/>
            <a:ext cx="228601" cy="457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8" descr="GAP Logo.tif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126163"/>
            <a:ext cx="173672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85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9561"/>
            <a:ext cx="7772400" cy="970222"/>
          </a:xfrm>
        </p:spPr>
        <p:txBody>
          <a:bodyPr/>
          <a:lstStyle/>
          <a:p>
            <a:r>
              <a:rPr lang="en-US" dirty="0"/>
              <a:t>Prioritization Matrix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62746"/>
            <a:ext cx="6400800" cy="644236"/>
          </a:xfrm>
        </p:spPr>
        <p:txBody>
          <a:bodyPr/>
          <a:lstStyle/>
          <a:p>
            <a:r>
              <a:rPr lang="en-US" sz="2800"/>
              <a:t>Operational Decision </a:t>
            </a:r>
            <a:r>
              <a:rPr lang="en-US" sz="2800" dirty="0"/>
              <a:t>Excellence</a:t>
            </a:r>
          </a:p>
        </p:txBody>
      </p:sp>
    </p:spTree>
    <p:extLst>
      <p:ext uri="{BB962C8B-B14F-4D97-AF65-F5344CB8AC3E}">
        <p14:creationId xmlns:p14="http://schemas.microsoft.com/office/powerpoint/2010/main" val="150246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638"/>
            <a:ext cx="8595360" cy="731520"/>
          </a:xfrm>
        </p:spPr>
        <p:txBody>
          <a:bodyPr/>
          <a:lstStyle/>
          <a:p>
            <a:r>
              <a:rPr lang="en-US" sz="4000" dirty="0"/>
              <a:t>Step 5: Calculate Rating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" y="5115350"/>
            <a:ext cx="7904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Spreadsheet Auto-calculates by cross multiplying the ‘weight’ and correlation values for each input and sums for each input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Example Rating (Mix Cookie Dough) = (5x1) + (8x5) + (3x0) + (4x1) = 49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88" t="3088" r="6306" b="2201"/>
          <a:stretch/>
        </p:blipFill>
        <p:spPr>
          <a:xfrm>
            <a:off x="457200" y="1098578"/>
            <a:ext cx="7983151" cy="3962400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858C07A0-7E3F-BA46-A25C-827B76D5792B}"/>
              </a:ext>
            </a:extLst>
          </p:cNvPr>
          <p:cNvSpPr txBox="1">
            <a:spLocks/>
          </p:cNvSpPr>
          <p:nvPr/>
        </p:nvSpPr>
        <p:spPr bwMode="auto">
          <a:xfrm>
            <a:off x="4572000" y="18288"/>
            <a:ext cx="22367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1200" b="0" kern="0" dirty="0">
                <a:solidFill>
                  <a:schemeClr val="bg1"/>
                </a:solidFill>
              </a:rPr>
              <a:t>Priority Matrix</a:t>
            </a:r>
          </a:p>
        </p:txBody>
      </p:sp>
    </p:spTree>
    <p:extLst>
      <p:ext uri="{BB962C8B-B14F-4D97-AF65-F5344CB8AC3E}">
        <p14:creationId xmlns:p14="http://schemas.microsoft.com/office/powerpoint/2010/main" val="130998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638"/>
            <a:ext cx="8595360" cy="731520"/>
          </a:xfrm>
        </p:spPr>
        <p:txBody>
          <a:bodyPr/>
          <a:lstStyle/>
          <a:p>
            <a:r>
              <a:rPr lang="en-US" sz="4000" dirty="0"/>
              <a:t>Step 6: Highlight Critical Few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008862"/>
            <a:ext cx="612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Inputs with Largest Rating: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Most critical, have the biggest impact on the outputs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This inputs can be evaluated in an FMEA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88" t="2889" r="6216" b="2202"/>
          <a:stretch/>
        </p:blipFill>
        <p:spPr>
          <a:xfrm>
            <a:off x="457200" y="957262"/>
            <a:ext cx="7991389" cy="397063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768281" y="3484605"/>
            <a:ext cx="461319" cy="7578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3CAE3274-1AC6-4344-A03C-28428E691055}"/>
              </a:ext>
            </a:extLst>
          </p:cNvPr>
          <p:cNvSpPr txBox="1">
            <a:spLocks/>
          </p:cNvSpPr>
          <p:nvPr/>
        </p:nvSpPr>
        <p:spPr bwMode="auto">
          <a:xfrm>
            <a:off x="4572000" y="18288"/>
            <a:ext cx="22367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1200" b="0" kern="0" dirty="0">
                <a:solidFill>
                  <a:schemeClr val="bg1"/>
                </a:solidFill>
              </a:rPr>
              <a:t>Priority Matrix</a:t>
            </a:r>
          </a:p>
        </p:txBody>
      </p:sp>
    </p:spTree>
    <p:extLst>
      <p:ext uri="{BB962C8B-B14F-4D97-AF65-F5344CB8AC3E}">
        <p14:creationId xmlns:p14="http://schemas.microsoft.com/office/powerpoint/2010/main" val="52696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638"/>
            <a:ext cx="8595360" cy="731520"/>
          </a:xfrm>
        </p:spPr>
        <p:txBody>
          <a:bodyPr/>
          <a:lstStyle/>
          <a:p>
            <a:r>
              <a:rPr lang="en-US" sz="4000" dirty="0"/>
              <a:t>Prioritization Matrix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7459362" cy="4525963"/>
          </a:xfrm>
        </p:spPr>
        <p:txBody>
          <a:bodyPr/>
          <a:lstStyle/>
          <a:p>
            <a:r>
              <a:rPr lang="en-US" sz="3600" dirty="0"/>
              <a:t>Identifies the </a:t>
            </a:r>
            <a:r>
              <a:rPr lang="en-US" sz="3600" i="1" dirty="0"/>
              <a:t>Critical Few</a:t>
            </a:r>
          </a:p>
          <a:p>
            <a:r>
              <a:rPr lang="en-US" sz="3600" dirty="0"/>
              <a:t>Provides focus in the correct area(s)</a:t>
            </a:r>
          </a:p>
          <a:p>
            <a:r>
              <a:rPr lang="en-US" sz="3600" dirty="0"/>
              <a:t>Establishes a </a:t>
            </a:r>
            <a:r>
              <a:rPr lang="en-US" sz="3600" i="1" dirty="0"/>
              <a:t>Cause &amp; Effect </a:t>
            </a:r>
            <a:r>
              <a:rPr lang="en-US" sz="3600" dirty="0"/>
              <a:t>Relationship</a:t>
            </a:r>
          </a:p>
          <a:p>
            <a:r>
              <a:rPr lang="en-US" sz="3600" dirty="0"/>
              <a:t>Minimizes the Waste of Time</a:t>
            </a:r>
          </a:p>
          <a:p>
            <a:r>
              <a:rPr lang="en-US" sz="3600" dirty="0"/>
              <a:t>Saves Money</a:t>
            </a:r>
          </a:p>
          <a:p>
            <a:endParaRPr lang="en-US" sz="3600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EE752B1-2611-8949-9F2E-DE71D62BB42C}"/>
              </a:ext>
            </a:extLst>
          </p:cNvPr>
          <p:cNvSpPr txBox="1">
            <a:spLocks/>
          </p:cNvSpPr>
          <p:nvPr/>
        </p:nvSpPr>
        <p:spPr bwMode="auto">
          <a:xfrm>
            <a:off x="4572000" y="18288"/>
            <a:ext cx="22367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1200" b="0" kern="0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03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05634">
            <a:off x="2281841" y="2579098"/>
            <a:ext cx="4347556" cy="1143000"/>
          </a:xfrm>
        </p:spPr>
        <p:txBody>
          <a:bodyPr/>
          <a:lstStyle/>
          <a:p>
            <a:pPr algn="l"/>
            <a:r>
              <a:rPr lang="en-US" sz="4000" dirty="0"/>
              <a:t>Prioritization Matrix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376" y="1895300"/>
            <a:ext cx="3455924" cy="3757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196" y="402421"/>
            <a:ext cx="808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are short on time, how can you reduce your chance of a wrong decision?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2724" y="988436"/>
            <a:ext cx="1075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All Process</a:t>
            </a:r>
          </a:p>
          <a:p>
            <a:pPr algn="ctr"/>
            <a:r>
              <a:rPr lang="en-US" sz="1600" dirty="0"/>
              <a:t>Steps 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3560660" y="1573211"/>
            <a:ext cx="421136" cy="700261"/>
          </a:xfrm>
          <a:prstGeom prst="straightConnector1">
            <a:avLst/>
          </a:prstGeom>
          <a:ln w="57150"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48457" y="988436"/>
            <a:ext cx="707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All</a:t>
            </a:r>
          </a:p>
          <a:p>
            <a:pPr algn="ctr"/>
            <a:r>
              <a:rPr lang="en-US" sz="1600" dirty="0"/>
              <a:t>Inputs</a:t>
            </a: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4548457" y="1573211"/>
            <a:ext cx="353623" cy="7002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98595" y="565265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75887" y="588125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8739" y="549802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50021" y="53054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X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315740" y="4915097"/>
            <a:ext cx="8313" cy="5089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68558" y="5241368"/>
            <a:ext cx="8313" cy="508958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36102" y="5108976"/>
            <a:ext cx="8313" cy="5089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31541" y="5455266"/>
            <a:ext cx="8313" cy="508958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27964" y="5108976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from the matrix are the critical process steps or inputs </a:t>
            </a:r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DFC5F684-BAB1-FA4E-9C0B-18D7CA99D9CC}"/>
              </a:ext>
            </a:extLst>
          </p:cNvPr>
          <p:cNvSpPr txBox="1">
            <a:spLocks/>
          </p:cNvSpPr>
          <p:nvPr/>
        </p:nvSpPr>
        <p:spPr bwMode="auto">
          <a:xfrm>
            <a:off x="4572000" y="18288"/>
            <a:ext cx="22367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1200" b="0" kern="0" dirty="0">
                <a:solidFill>
                  <a:schemeClr val="bg1"/>
                </a:solidFill>
              </a:rPr>
              <a:t>Decision Priority</a:t>
            </a:r>
          </a:p>
        </p:txBody>
      </p:sp>
    </p:spTree>
    <p:extLst>
      <p:ext uri="{BB962C8B-B14F-4D97-AF65-F5344CB8AC3E}">
        <p14:creationId xmlns:p14="http://schemas.microsoft.com/office/powerpoint/2010/main" val="190328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638"/>
            <a:ext cx="8595360" cy="731520"/>
          </a:xfrm>
        </p:spPr>
        <p:txBody>
          <a:bodyPr/>
          <a:lstStyle/>
          <a:p>
            <a:r>
              <a:rPr lang="en-US" sz="4000" dirty="0"/>
              <a:t>Prioritization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a Priority Matrix:</a:t>
            </a:r>
          </a:p>
          <a:p>
            <a:r>
              <a:rPr lang="en-US" dirty="0"/>
              <a:t>Identify </a:t>
            </a:r>
            <a:r>
              <a:rPr lang="en-US" i="1" dirty="0"/>
              <a:t>critical</a:t>
            </a:r>
            <a:r>
              <a:rPr lang="en-US" dirty="0"/>
              <a:t> few variables</a:t>
            </a:r>
          </a:p>
          <a:p>
            <a:r>
              <a:rPr lang="en-US" dirty="0"/>
              <a:t>Focuses on the improvement initiative</a:t>
            </a:r>
          </a:p>
          <a:p>
            <a:r>
              <a:rPr lang="en-US" dirty="0"/>
              <a:t>Formulate theories about cause &amp; effect</a:t>
            </a:r>
          </a:p>
          <a:p>
            <a:r>
              <a:rPr lang="en-US" dirty="0"/>
              <a:t>Minimize the size of the FMEA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to use a Priority Matrix: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To many variables or process steps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Collecting data about all possible variables would cost too much, either time or money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4EB6CD3A-DC4C-9246-B1A3-5213402039C2}"/>
              </a:ext>
            </a:extLst>
          </p:cNvPr>
          <p:cNvSpPr txBox="1">
            <a:spLocks/>
          </p:cNvSpPr>
          <p:nvPr/>
        </p:nvSpPr>
        <p:spPr bwMode="auto">
          <a:xfrm>
            <a:off x="4572000" y="18288"/>
            <a:ext cx="22367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1200" b="0" kern="0" dirty="0">
                <a:solidFill>
                  <a:schemeClr val="bg1"/>
                </a:solidFill>
              </a:rPr>
              <a:t>Priority Matrix</a:t>
            </a:r>
          </a:p>
        </p:txBody>
      </p:sp>
    </p:spTree>
    <p:extLst>
      <p:ext uri="{BB962C8B-B14F-4D97-AF65-F5344CB8AC3E}">
        <p14:creationId xmlns:p14="http://schemas.microsoft.com/office/powerpoint/2010/main" val="5786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638"/>
            <a:ext cx="8595360" cy="731520"/>
          </a:xfrm>
        </p:spPr>
        <p:txBody>
          <a:bodyPr/>
          <a:lstStyle/>
          <a:p>
            <a:r>
              <a:rPr lang="en-US" sz="4000" dirty="0"/>
              <a:t>Baking Cookies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45920"/>
            <a:ext cx="4557713" cy="26517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will our matrix include?</a:t>
            </a:r>
          </a:p>
          <a:p>
            <a:r>
              <a:rPr lang="en-US" dirty="0"/>
              <a:t># Cookies per Package</a:t>
            </a:r>
          </a:p>
          <a:p>
            <a:r>
              <a:rPr lang="en-US" dirty="0"/>
              <a:t>Cost of Cookies</a:t>
            </a:r>
          </a:p>
          <a:p>
            <a:r>
              <a:rPr lang="en-US" dirty="0"/>
              <a:t>Cookie Size</a:t>
            </a:r>
          </a:p>
          <a:p>
            <a:r>
              <a:rPr lang="en-US" dirty="0"/>
              <a:t>Cookie Taste</a:t>
            </a:r>
          </a:p>
          <a:p>
            <a:endParaRPr lang="en-US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4EB6CD3A-DC4C-9246-B1A3-5213402039C2}"/>
              </a:ext>
            </a:extLst>
          </p:cNvPr>
          <p:cNvSpPr txBox="1">
            <a:spLocks/>
          </p:cNvSpPr>
          <p:nvPr/>
        </p:nvSpPr>
        <p:spPr bwMode="auto">
          <a:xfrm>
            <a:off x="4572000" y="18288"/>
            <a:ext cx="22367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1200" b="0" kern="0" dirty="0">
                <a:solidFill>
                  <a:schemeClr val="bg1"/>
                </a:solidFill>
              </a:rPr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1B8B6-917C-E441-BE32-DA98AB82C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0" y="2011680"/>
            <a:ext cx="5029200" cy="274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4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638"/>
            <a:ext cx="8595360" cy="731520"/>
          </a:xfrm>
        </p:spPr>
        <p:txBody>
          <a:bodyPr/>
          <a:lstStyle/>
          <a:p>
            <a:r>
              <a:rPr lang="en-US" sz="4000" dirty="0"/>
              <a:t>Prioritization 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636" t="2763" r="4000" b="2214"/>
          <a:stretch/>
        </p:blipFill>
        <p:spPr>
          <a:xfrm>
            <a:off x="912057" y="1055716"/>
            <a:ext cx="7311349" cy="3557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2057" y="4616885"/>
            <a:ext cx="46883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List Outputs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Assign Weight to Outputs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List Inputs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Evaluate the Relationship (Rate the Effect)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Calculate the Correlation Ratings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Assess Inputs with High Ratings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FC31FC88-E921-F442-8C01-B091006BEF82}"/>
              </a:ext>
            </a:extLst>
          </p:cNvPr>
          <p:cNvSpPr txBox="1">
            <a:spLocks/>
          </p:cNvSpPr>
          <p:nvPr/>
        </p:nvSpPr>
        <p:spPr bwMode="auto">
          <a:xfrm>
            <a:off x="4572000" y="18288"/>
            <a:ext cx="22367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1200" b="0" kern="0" dirty="0">
                <a:solidFill>
                  <a:schemeClr val="bg1"/>
                </a:solidFill>
              </a:rPr>
              <a:t>Priority Matrix</a:t>
            </a:r>
          </a:p>
        </p:txBody>
      </p:sp>
    </p:spTree>
    <p:extLst>
      <p:ext uri="{BB962C8B-B14F-4D97-AF65-F5344CB8AC3E}">
        <p14:creationId xmlns:p14="http://schemas.microsoft.com/office/powerpoint/2010/main" val="94316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78"/>
          </a:xfrm>
        </p:spPr>
        <p:txBody>
          <a:bodyPr/>
          <a:lstStyle/>
          <a:p>
            <a:r>
              <a:rPr lang="en-US" sz="4000" dirty="0"/>
              <a:t>Step 1: List Output Variables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026" y="5071902"/>
            <a:ext cx="5788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“Outputs” can be: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u="sng" dirty="0"/>
              <a:t>Big Y’s </a:t>
            </a:r>
            <a:r>
              <a:rPr lang="en-US" sz="2000" dirty="0"/>
              <a:t>from the 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u="sng" dirty="0"/>
              <a:t>Output Variables </a:t>
            </a:r>
            <a:r>
              <a:rPr lang="en-US" sz="2000" dirty="0"/>
              <a:t>(y’s) that require improvement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396" t="3481" r="3873" b="2202"/>
          <a:stretch/>
        </p:blipFill>
        <p:spPr>
          <a:xfrm>
            <a:off x="640080" y="1090847"/>
            <a:ext cx="8204887" cy="3945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61256" y="4943897"/>
            <a:ext cx="2925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taken from cookie </a:t>
            </a:r>
            <a:r>
              <a:rPr lang="en-US" sz="1200"/>
              <a:t>backing practice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F32EC8-5B26-D741-BDF8-A1168037CCAA}"/>
              </a:ext>
            </a:extLst>
          </p:cNvPr>
          <p:cNvSpPr txBox="1">
            <a:spLocks/>
          </p:cNvSpPr>
          <p:nvPr/>
        </p:nvSpPr>
        <p:spPr bwMode="auto">
          <a:xfrm>
            <a:off x="4572000" y="18288"/>
            <a:ext cx="22367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1200" b="0" kern="0" dirty="0">
                <a:solidFill>
                  <a:schemeClr val="bg1"/>
                </a:solidFill>
              </a:rPr>
              <a:t>Priority Matrix</a:t>
            </a:r>
          </a:p>
        </p:txBody>
      </p:sp>
    </p:spTree>
    <p:extLst>
      <p:ext uri="{BB962C8B-B14F-4D97-AF65-F5344CB8AC3E}">
        <p14:creationId xmlns:p14="http://schemas.microsoft.com/office/powerpoint/2010/main" val="20060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638"/>
            <a:ext cx="8595360" cy="731520"/>
          </a:xfrm>
        </p:spPr>
        <p:txBody>
          <a:bodyPr/>
          <a:lstStyle/>
          <a:p>
            <a:r>
              <a:rPr lang="en-US" sz="4000" dirty="0"/>
              <a:t>Step 2: Weight the Outputs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066" y="5131824"/>
            <a:ext cx="5999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Team develops the weight, based on customer input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Higher the importance, the higher the weight value (Recommend weights from 1 to 10)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388" t="3088" r="3874" b="2398"/>
          <a:stretch/>
        </p:blipFill>
        <p:spPr>
          <a:xfrm>
            <a:off x="584200" y="998246"/>
            <a:ext cx="8205573" cy="3954162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4E86CA3B-7D0F-1043-BFF5-6FDC5DAF5AF5}"/>
              </a:ext>
            </a:extLst>
          </p:cNvPr>
          <p:cNvSpPr txBox="1">
            <a:spLocks/>
          </p:cNvSpPr>
          <p:nvPr/>
        </p:nvSpPr>
        <p:spPr bwMode="auto">
          <a:xfrm>
            <a:off x="4572000" y="18288"/>
            <a:ext cx="22367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1200" b="0" kern="0" dirty="0">
                <a:solidFill>
                  <a:schemeClr val="bg1"/>
                </a:solidFill>
              </a:rPr>
              <a:t>Priority Matrix</a:t>
            </a:r>
          </a:p>
        </p:txBody>
      </p:sp>
    </p:spTree>
    <p:extLst>
      <p:ext uri="{BB962C8B-B14F-4D97-AF65-F5344CB8AC3E}">
        <p14:creationId xmlns:p14="http://schemas.microsoft.com/office/powerpoint/2010/main" val="109499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638"/>
            <a:ext cx="8595360" cy="731520"/>
          </a:xfrm>
        </p:spPr>
        <p:txBody>
          <a:bodyPr/>
          <a:lstStyle/>
          <a:p>
            <a:r>
              <a:rPr lang="en-US" sz="4000" dirty="0"/>
              <a:t>Step 3: List the Outputs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200" y="5035278"/>
            <a:ext cx="5788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“Inputs” can be: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u="sng" dirty="0"/>
              <a:t>Process Steps</a:t>
            </a:r>
            <a:r>
              <a:rPr lang="en-US" sz="2000" dirty="0"/>
              <a:t> from the Process Map (PMAP)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u="sng" dirty="0"/>
              <a:t>Inputs</a:t>
            </a:r>
            <a:r>
              <a:rPr lang="en-US" sz="2000" dirty="0"/>
              <a:t> (x’s) listed on the PMAP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88" t="3284" r="3694" b="2201"/>
          <a:stretch/>
        </p:blipFill>
        <p:spPr>
          <a:xfrm>
            <a:off x="584200" y="1068416"/>
            <a:ext cx="8222049" cy="3954162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368FBAE4-DBAA-2947-9399-A65A8C6960EE}"/>
              </a:ext>
            </a:extLst>
          </p:cNvPr>
          <p:cNvSpPr txBox="1">
            <a:spLocks/>
          </p:cNvSpPr>
          <p:nvPr/>
        </p:nvSpPr>
        <p:spPr bwMode="auto">
          <a:xfrm>
            <a:off x="4572000" y="18288"/>
            <a:ext cx="22367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1200" b="0" kern="0" dirty="0">
                <a:solidFill>
                  <a:schemeClr val="bg1"/>
                </a:solidFill>
              </a:rPr>
              <a:t>Priority Matrix</a:t>
            </a:r>
          </a:p>
        </p:txBody>
      </p:sp>
    </p:spTree>
    <p:extLst>
      <p:ext uri="{BB962C8B-B14F-4D97-AF65-F5344CB8AC3E}">
        <p14:creationId xmlns:p14="http://schemas.microsoft.com/office/powerpoint/2010/main" val="21473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638"/>
            <a:ext cx="8595360" cy="731520"/>
          </a:xfrm>
        </p:spPr>
        <p:txBody>
          <a:bodyPr/>
          <a:lstStyle/>
          <a:p>
            <a:r>
              <a:rPr lang="en-US" sz="4000" dirty="0"/>
              <a:t>Step 4: Evaluate the Relationship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200" y="5107112"/>
            <a:ext cx="74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Rate the effect each input could have on each output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Use rating scale listed in above form or one developed by the team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89" t="2889" r="3784" b="2202"/>
          <a:stretch/>
        </p:blipFill>
        <p:spPr>
          <a:xfrm>
            <a:off x="584200" y="957058"/>
            <a:ext cx="8213811" cy="3970638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D478DD56-F5A0-B54A-9E66-B217BF371F15}"/>
              </a:ext>
            </a:extLst>
          </p:cNvPr>
          <p:cNvSpPr txBox="1">
            <a:spLocks/>
          </p:cNvSpPr>
          <p:nvPr/>
        </p:nvSpPr>
        <p:spPr bwMode="auto">
          <a:xfrm>
            <a:off x="4572000" y="18288"/>
            <a:ext cx="22367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1200" b="0" kern="0" dirty="0">
                <a:solidFill>
                  <a:schemeClr val="bg1"/>
                </a:solidFill>
              </a:rPr>
              <a:t>Priority Matrix</a:t>
            </a:r>
          </a:p>
        </p:txBody>
      </p:sp>
    </p:spTree>
    <p:extLst>
      <p:ext uri="{BB962C8B-B14F-4D97-AF65-F5344CB8AC3E}">
        <p14:creationId xmlns:p14="http://schemas.microsoft.com/office/powerpoint/2010/main" val="672672820"/>
      </p:ext>
    </p:extLst>
  </p:cSld>
  <p:clrMapOvr>
    <a:masterClrMapping/>
  </p:clrMapOvr>
</p:sld>
</file>

<file path=ppt/theme/theme1.xml><?xml version="1.0" encoding="utf-8"?>
<a:theme xmlns:a="http://schemas.openxmlformats.org/drawingml/2006/main" name="GAP Improvemen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GAP Improvements</Template>
  <TotalTime>107</TotalTime>
  <Words>398</Words>
  <Application>Microsoft Macintosh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GAP Improvements</vt:lpstr>
      <vt:lpstr>Prioritization Matrix</vt:lpstr>
      <vt:lpstr>Prioritization Matrix</vt:lpstr>
      <vt:lpstr>Prioritization Matrix</vt:lpstr>
      <vt:lpstr>Baking Cookies</vt:lpstr>
      <vt:lpstr>Prioritization Form</vt:lpstr>
      <vt:lpstr>Step 1: List Output Variables</vt:lpstr>
      <vt:lpstr>Step 2: Weight the Outputs</vt:lpstr>
      <vt:lpstr>Step 3: List the Outputs</vt:lpstr>
      <vt:lpstr>Step 4: Evaluate the Relationship</vt:lpstr>
      <vt:lpstr>Step 5: Calculate Rating</vt:lpstr>
      <vt:lpstr>Step 6: Highlight Critical Few</vt:lpstr>
      <vt:lpstr>Prioritization Matrix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Prioritization Matrix</dc:title>
  <dc:creator>Gary Freiberg</dc:creator>
  <cp:lastModifiedBy>Gary Freiberg</cp:lastModifiedBy>
  <cp:revision>24</cp:revision>
  <cp:lastPrinted>2017-11-27T02:03:06Z</cp:lastPrinted>
  <dcterms:created xsi:type="dcterms:W3CDTF">2017-11-27T00:35:37Z</dcterms:created>
  <dcterms:modified xsi:type="dcterms:W3CDTF">2022-05-25T19:54:27Z</dcterms:modified>
</cp:coreProperties>
</file>