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y Freiberg" userId="8c4d872c-8a7d-42c6-b305-8460f947fb47" providerId="ADAL" clId="{F5768468-1E5E-407A-BED6-2122E99922E8}"/>
    <pc:docChg chg="undo modSld">
      <pc:chgData name="Gary Freiberg" userId="8c4d872c-8a7d-42c6-b305-8460f947fb47" providerId="ADAL" clId="{F5768468-1E5E-407A-BED6-2122E99922E8}" dt="2024-03-04T21:56:00.703" v="41" actId="208"/>
      <pc:docMkLst>
        <pc:docMk/>
      </pc:docMkLst>
      <pc:sldChg chg="addSp modSp">
        <pc:chgData name="Gary Freiberg" userId="8c4d872c-8a7d-42c6-b305-8460f947fb47" providerId="ADAL" clId="{F5768468-1E5E-407A-BED6-2122E99922E8}" dt="2024-03-04T21:56:00.703" v="41" actId="208"/>
        <pc:sldMkLst>
          <pc:docMk/>
          <pc:sldMk cId="2760499362" sldId="256"/>
        </pc:sldMkLst>
        <pc:spChg chg="mod">
          <ac:chgData name="Gary Freiberg" userId="8c4d872c-8a7d-42c6-b305-8460f947fb47" providerId="ADAL" clId="{F5768468-1E5E-407A-BED6-2122E99922E8}" dt="2024-03-04T21:54:23.575" v="8" actId="1076"/>
          <ac:spMkLst>
            <pc:docMk/>
            <pc:sldMk cId="2760499362" sldId="256"/>
            <ac:spMk id="29" creationId="{39CE542B-5EAC-44A3-A783-A1555840F641}"/>
          </ac:spMkLst>
        </pc:spChg>
        <pc:spChg chg="mod">
          <ac:chgData name="Gary Freiberg" userId="8c4d872c-8a7d-42c6-b305-8460f947fb47" providerId="ADAL" clId="{F5768468-1E5E-407A-BED6-2122E99922E8}" dt="2024-03-04T21:54:38.170" v="9" actId="1076"/>
          <ac:spMkLst>
            <pc:docMk/>
            <pc:sldMk cId="2760499362" sldId="256"/>
            <ac:spMk id="31" creationId="{6B291806-0E0B-4AA4-8773-C301993270B8}"/>
          </ac:spMkLst>
        </pc:spChg>
        <pc:spChg chg="mod">
          <ac:chgData name="Gary Freiberg" userId="8c4d872c-8a7d-42c6-b305-8460f947fb47" providerId="ADAL" clId="{F5768468-1E5E-407A-BED6-2122E99922E8}" dt="2024-03-04T21:53:18.237" v="1" actId="255"/>
          <ac:spMkLst>
            <pc:docMk/>
            <pc:sldMk cId="2760499362" sldId="256"/>
            <ac:spMk id="35" creationId="{E20B4E75-B027-4A98-A942-E3FB731DA536}"/>
          </ac:spMkLst>
        </pc:spChg>
        <pc:spChg chg="mod">
          <ac:chgData name="Gary Freiberg" userId="8c4d872c-8a7d-42c6-b305-8460f947fb47" providerId="ADAL" clId="{F5768468-1E5E-407A-BED6-2122E99922E8}" dt="2024-03-04T21:53:54.425" v="5" actId="164"/>
          <ac:spMkLst>
            <pc:docMk/>
            <pc:sldMk cId="2760499362" sldId="256"/>
            <ac:spMk id="48" creationId="{1B312362-D403-4B01-9E0E-E0736136E34E}"/>
          </ac:spMkLst>
        </pc:spChg>
        <pc:spChg chg="mod">
          <ac:chgData name="Gary Freiberg" userId="8c4d872c-8a7d-42c6-b305-8460f947fb47" providerId="ADAL" clId="{F5768468-1E5E-407A-BED6-2122E99922E8}" dt="2024-03-04T21:53:54.425" v="5" actId="164"/>
          <ac:spMkLst>
            <pc:docMk/>
            <pc:sldMk cId="2760499362" sldId="256"/>
            <ac:spMk id="50" creationId="{5992DE7B-C36D-4339-84E9-1C8FB3D43568}"/>
          </ac:spMkLst>
        </pc:spChg>
        <pc:spChg chg="add mod">
          <ac:chgData name="Gary Freiberg" userId="8c4d872c-8a7d-42c6-b305-8460f947fb47" providerId="ADAL" clId="{F5768468-1E5E-407A-BED6-2122E99922E8}" dt="2024-03-04T21:55:43.545" v="39" actId="1076"/>
          <ac:spMkLst>
            <pc:docMk/>
            <pc:sldMk cId="2760499362" sldId="256"/>
            <ac:spMk id="52" creationId="{092DDC1B-B222-4752-B6C3-9DA07F40BCC4}"/>
          </ac:spMkLst>
        </pc:spChg>
        <pc:grpChg chg="mod">
          <ac:chgData name="Gary Freiberg" userId="8c4d872c-8a7d-42c6-b305-8460f947fb47" providerId="ADAL" clId="{F5768468-1E5E-407A-BED6-2122E99922E8}" dt="2024-03-04T21:53:36.395" v="2" actId="1076"/>
          <ac:grpSpMkLst>
            <pc:docMk/>
            <pc:sldMk cId="2760499362" sldId="256"/>
            <ac:grpSpMk id="46" creationId="{1B788EAD-8338-4133-AE74-E1940F273444}"/>
          </ac:grpSpMkLst>
        </pc:grpChg>
        <pc:grpChg chg="add mod">
          <ac:chgData name="Gary Freiberg" userId="8c4d872c-8a7d-42c6-b305-8460f947fb47" providerId="ADAL" clId="{F5768468-1E5E-407A-BED6-2122E99922E8}" dt="2024-03-04T21:53:54.425" v="5" actId="164"/>
          <ac:grpSpMkLst>
            <pc:docMk/>
            <pc:sldMk cId="2760499362" sldId="256"/>
            <ac:grpSpMk id="51" creationId="{33C873EB-16D7-49C5-8231-57A708B8D6DE}"/>
          </ac:grpSpMkLst>
        </pc:grpChg>
        <pc:graphicFrameChg chg="mod">
          <ac:chgData name="Gary Freiberg" userId="8c4d872c-8a7d-42c6-b305-8460f947fb47" providerId="ADAL" clId="{F5768468-1E5E-407A-BED6-2122E99922E8}" dt="2024-03-04T21:56:00.703" v="41" actId="208"/>
          <ac:graphicFrameMkLst>
            <pc:docMk/>
            <pc:sldMk cId="2760499362" sldId="256"/>
            <ac:graphicFrameMk id="4" creationId="{35C27EB8-A001-402F-B907-9F82C82A3351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E8D7E5-D437-4D66-BC95-57BC69A5EA1A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6ED73B-D7C6-4519-99C0-10F0DFC28F3A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/>
            <a:t>Get The Facts</a:t>
          </a:r>
        </a:p>
      </dgm:t>
    </dgm:pt>
    <dgm:pt modelId="{33E07061-A760-4991-B4D8-0AFE50D80B3C}" type="parTrans" cxnId="{4EC33D5C-13FF-4AE2-843A-3135A4CF1B1E}">
      <dgm:prSet/>
      <dgm:spPr/>
      <dgm:t>
        <a:bodyPr/>
        <a:lstStyle/>
        <a:p>
          <a:endParaRPr lang="en-US"/>
        </a:p>
      </dgm:t>
    </dgm:pt>
    <dgm:pt modelId="{5B54A3D5-8E14-495A-AC83-505201B1AB64}" type="sibTrans" cxnId="{4EC33D5C-13FF-4AE2-843A-3135A4CF1B1E}">
      <dgm:prSet/>
      <dgm:spPr/>
      <dgm:t>
        <a:bodyPr/>
        <a:lstStyle/>
        <a:p>
          <a:endParaRPr lang="en-US"/>
        </a:p>
      </dgm:t>
    </dgm:pt>
    <dgm:pt modelId="{24A5144F-A07B-44D4-AEBF-0DB32551CF91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Weigh &amp; Decide</a:t>
          </a:r>
        </a:p>
      </dgm:t>
    </dgm:pt>
    <dgm:pt modelId="{EA772F78-CA50-48DC-8687-9BAD7C914E10}" type="parTrans" cxnId="{2006B3CA-2F92-4DC9-A0DC-B6A3F504CE32}">
      <dgm:prSet/>
      <dgm:spPr/>
      <dgm:t>
        <a:bodyPr/>
        <a:lstStyle/>
        <a:p>
          <a:endParaRPr lang="en-US"/>
        </a:p>
      </dgm:t>
    </dgm:pt>
    <dgm:pt modelId="{BC38EBC5-70F9-4333-BBA1-5E3CB0F958C2}" type="sibTrans" cxnId="{2006B3CA-2F92-4DC9-A0DC-B6A3F504CE32}">
      <dgm:prSet/>
      <dgm:spPr/>
      <dgm:t>
        <a:bodyPr/>
        <a:lstStyle/>
        <a:p>
          <a:endParaRPr lang="en-US"/>
        </a:p>
      </dgm:t>
    </dgm:pt>
    <dgm:pt modelId="{5C2A23D6-090A-48DC-95F3-04DF9FDBA6BC}">
      <dgm:prSet phldrT="[Text]"/>
      <dgm:spPr>
        <a:solidFill>
          <a:srgbClr val="3366FF"/>
        </a:solidFill>
      </dgm:spPr>
      <dgm:t>
        <a:bodyPr/>
        <a:lstStyle/>
        <a:p>
          <a:r>
            <a:rPr lang="en-US" dirty="0"/>
            <a:t>Take Action</a:t>
          </a:r>
        </a:p>
      </dgm:t>
    </dgm:pt>
    <dgm:pt modelId="{6C5C6B92-E2C8-4725-B04F-C5B2937B6799}" type="parTrans" cxnId="{539A98E1-5459-4E2F-8FDB-B450D7B124BB}">
      <dgm:prSet/>
      <dgm:spPr/>
      <dgm:t>
        <a:bodyPr/>
        <a:lstStyle/>
        <a:p>
          <a:endParaRPr lang="en-US"/>
        </a:p>
      </dgm:t>
    </dgm:pt>
    <dgm:pt modelId="{743A80C2-9B12-43A9-A70B-5F8AEE71FDD9}" type="sibTrans" cxnId="{539A98E1-5459-4E2F-8FDB-B450D7B124BB}">
      <dgm:prSet/>
      <dgm:spPr/>
      <dgm:t>
        <a:bodyPr/>
        <a:lstStyle/>
        <a:p>
          <a:endParaRPr lang="en-US"/>
        </a:p>
      </dgm:t>
    </dgm:pt>
    <dgm:pt modelId="{78733E26-4220-4EFC-BBD7-38033F39E218}">
      <dgm:prSet phldrT="[Text]"/>
      <dgm:spPr>
        <a:solidFill>
          <a:srgbClr val="00B050"/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US" dirty="0"/>
            <a:t>Check Results</a:t>
          </a:r>
        </a:p>
      </dgm:t>
    </dgm:pt>
    <dgm:pt modelId="{205AB8FB-61C6-4F67-B6D4-EC0D850285D1}" type="parTrans" cxnId="{D4FC634A-C95E-493C-95D5-CF15DD9EFB4D}">
      <dgm:prSet/>
      <dgm:spPr/>
      <dgm:t>
        <a:bodyPr/>
        <a:lstStyle/>
        <a:p>
          <a:endParaRPr lang="en-US"/>
        </a:p>
      </dgm:t>
    </dgm:pt>
    <dgm:pt modelId="{36413C16-AA93-4CFD-BEAD-98D57A029D93}" type="sibTrans" cxnId="{D4FC634A-C95E-493C-95D5-CF15DD9EFB4D}">
      <dgm:prSet/>
      <dgm:spPr/>
      <dgm:t>
        <a:bodyPr/>
        <a:lstStyle/>
        <a:p>
          <a:endParaRPr lang="en-US"/>
        </a:p>
      </dgm:t>
    </dgm:pt>
    <dgm:pt modelId="{C74C859B-9FD9-462B-A3F0-9BB06AF98A88}" type="pres">
      <dgm:prSet presAssocID="{20E8D7E5-D437-4D66-BC95-57BC69A5EA1A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93B998B4-95CC-4326-B6A8-8A944E9F78ED}" type="pres">
      <dgm:prSet presAssocID="{20E8D7E5-D437-4D66-BC95-57BC69A5EA1A}" presName="children" presStyleCnt="0"/>
      <dgm:spPr/>
    </dgm:pt>
    <dgm:pt modelId="{26588B9B-3905-485C-96CB-091BBD8B76D8}" type="pres">
      <dgm:prSet presAssocID="{20E8D7E5-D437-4D66-BC95-57BC69A5EA1A}" presName="childPlaceholder" presStyleCnt="0"/>
      <dgm:spPr/>
    </dgm:pt>
    <dgm:pt modelId="{FB7984C1-DD1D-419F-9A00-E0F17385D3FE}" type="pres">
      <dgm:prSet presAssocID="{20E8D7E5-D437-4D66-BC95-57BC69A5EA1A}" presName="circle" presStyleCnt="0"/>
      <dgm:spPr/>
    </dgm:pt>
    <dgm:pt modelId="{4A1B4A32-1E50-4B4E-ABFB-88FC0FB6D8AA}" type="pres">
      <dgm:prSet presAssocID="{20E8D7E5-D437-4D66-BC95-57BC69A5EA1A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F6A7545F-4EC7-44D4-99CE-0AB074F6CEF4}" type="pres">
      <dgm:prSet presAssocID="{20E8D7E5-D437-4D66-BC95-57BC69A5EA1A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FD0D5A96-E7F7-4BE7-956A-69EF3DF3B91E}" type="pres">
      <dgm:prSet presAssocID="{20E8D7E5-D437-4D66-BC95-57BC69A5EA1A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C746B69-0A64-497E-AAE5-DBFFEA86CF81}" type="pres">
      <dgm:prSet presAssocID="{20E8D7E5-D437-4D66-BC95-57BC69A5EA1A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27D3169F-2A0D-4482-B574-41AF19D2AA44}" type="pres">
      <dgm:prSet presAssocID="{20E8D7E5-D437-4D66-BC95-57BC69A5EA1A}" presName="quadrantPlaceholder" presStyleCnt="0"/>
      <dgm:spPr/>
    </dgm:pt>
    <dgm:pt modelId="{9696C44B-6209-422A-91F2-5D335E8FFA56}" type="pres">
      <dgm:prSet presAssocID="{20E8D7E5-D437-4D66-BC95-57BC69A5EA1A}" presName="center1" presStyleLbl="fgShp" presStyleIdx="0" presStyleCnt="2"/>
      <dgm:spPr>
        <a:solidFill>
          <a:srgbClr val="FFFF00"/>
        </a:solidFill>
        <a:ln>
          <a:solidFill>
            <a:schemeClr val="bg2">
              <a:lumMod val="50000"/>
            </a:schemeClr>
          </a:solidFill>
        </a:ln>
      </dgm:spPr>
    </dgm:pt>
    <dgm:pt modelId="{B44729CD-D542-40DF-A8A9-BC0B9F20D87C}" type="pres">
      <dgm:prSet presAssocID="{20E8D7E5-D437-4D66-BC95-57BC69A5EA1A}" presName="center2" presStyleLbl="fgShp" presStyleIdx="1" presStyleCnt="2"/>
      <dgm:spPr>
        <a:solidFill>
          <a:srgbClr val="FFFF00"/>
        </a:solidFill>
        <a:ln>
          <a:solidFill>
            <a:schemeClr val="bg2">
              <a:lumMod val="50000"/>
            </a:schemeClr>
          </a:solidFill>
        </a:ln>
      </dgm:spPr>
    </dgm:pt>
  </dgm:ptLst>
  <dgm:cxnLst>
    <dgm:cxn modelId="{4EC33D5C-13FF-4AE2-843A-3135A4CF1B1E}" srcId="{20E8D7E5-D437-4D66-BC95-57BC69A5EA1A}" destId="{F26ED73B-D7C6-4519-99C0-10F0DFC28F3A}" srcOrd="0" destOrd="0" parTransId="{33E07061-A760-4991-B4D8-0AFE50D80B3C}" sibTransId="{5B54A3D5-8E14-495A-AC83-505201B1AB64}"/>
    <dgm:cxn modelId="{63A7BD62-69E1-49D8-B695-1F009BDFA358}" type="presOf" srcId="{24A5144F-A07B-44D4-AEBF-0DB32551CF91}" destId="{F6A7545F-4EC7-44D4-99CE-0AB074F6CEF4}" srcOrd="0" destOrd="0" presId="urn:microsoft.com/office/officeart/2005/8/layout/cycle4"/>
    <dgm:cxn modelId="{D4FC634A-C95E-493C-95D5-CF15DD9EFB4D}" srcId="{20E8D7E5-D437-4D66-BC95-57BC69A5EA1A}" destId="{78733E26-4220-4EFC-BBD7-38033F39E218}" srcOrd="3" destOrd="0" parTransId="{205AB8FB-61C6-4F67-B6D4-EC0D850285D1}" sibTransId="{36413C16-AA93-4CFD-BEAD-98D57A029D93}"/>
    <dgm:cxn modelId="{FF29247C-D3B4-4FC3-8960-A8C35DD628CB}" type="presOf" srcId="{F26ED73B-D7C6-4519-99C0-10F0DFC28F3A}" destId="{4A1B4A32-1E50-4B4E-ABFB-88FC0FB6D8AA}" srcOrd="0" destOrd="0" presId="urn:microsoft.com/office/officeart/2005/8/layout/cycle4"/>
    <dgm:cxn modelId="{A4D2E1A2-BAEA-42C9-8AA4-78250807B5D1}" type="presOf" srcId="{5C2A23D6-090A-48DC-95F3-04DF9FDBA6BC}" destId="{FD0D5A96-E7F7-4BE7-956A-69EF3DF3B91E}" srcOrd="0" destOrd="0" presId="urn:microsoft.com/office/officeart/2005/8/layout/cycle4"/>
    <dgm:cxn modelId="{B945E1B7-4C1B-4A39-8ECC-D2FB7648B1D4}" type="presOf" srcId="{20E8D7E5-D437-4D66-BC95-57BC69A5EA1A}" destId="{C74C859B-9FD9-462B-A3F0-9BB06AF98A88}" srcOrd="0" destOrd="0" presId="urn:microsoft.com/office/officeart/2005/8/layout/cycle4"/>
    <dgm:cxn modelId="{2006B3CA-2F92-4DC9-A0DC-B6A3F504CE32}" srcId="{20E8D7E5-D437-4D66-BC95-57BC69A5EA1A}" destId="{24A5144F-A07B-44D4-AEBF-0DB32551CF91}" srcOrd="1" destOrd="0" parTransId="{EA772F78-CA50-48DC-8687-9BAD7C914E10}" sibTransId="{BC38EBC5-70F9-4333-BBA1-5E3CB0F958C2}"/>
    <dgm:cxn modelId="{539A98E1-5459-4E2F-8FDB-B450D7B124BB}" srcId="{20E8D7E5-D437-4D66-BC95-57BC69A5EA1A}" destId="{5C2A23D6-090A-48DC-95F3-04DF9FDBA6BC}" srcOrd="2" destOrd="0" parTransId="{6C5C6B92-E2C8-4725-B04F-C5B2937B6799}" sibTransId="{743A80C2-9B12-43A9-A70B-5F8AEE71FDD9}"/>
    <dgm:cxn modelId="{00BE59E2-9679-4F9F-835B-D50E85CB1091}" type="presOf" srcId="{78733E26-4220-4EFC-BBD7-38033F39E218}" destId="{5C746B69-0A64-497E-AAE5-DBFFEA86CF81}" srcOrd="0" destOrd="0" presId="urn:microsoft.com/office/officeart/2005/8/layout/cycle4"/>
    <dgm:cxn modelId="{7FD13DAD-8423-4C32-A944-9B0A1CDC6C77}" type="presParOf" srcId="{C74C859B-9FD9-462B-A3F0-9BB06AF98A88}" destId="{93B998B4-95CC-4326-B6A8-8A944E9F78ED}" srcOrd="0" destOrd="0" presId="urn:microsoft.com/office/officeart/2005/8/layout/cycle4"/>
    <dgm:cxn modelId="{5D8B7923-D50F-4B80-962A-9A1B5C70408C}" type="presParOf" srcId="{93B998B4-95CC-4326-B6A8-8A944E9F78ED}" destId="{26588B9B-3905-485C-96CB-091BBD8B76D8}" srcOrd="0" destOrd="0" presId="urn:microsoft.com/office/officeart/2005/8/layout/cycle4"/>
    <dgm:cxn modelId="{AA5334A7-A3C9-44FE-B9B5-B0D7333F5882}" type="presParOf" srcId="{C74C859B-9FD9-462B-A3F0-9BB06AF98A88}" destId="{FB7984C1-DD1D-419F-9A00-E0F17385D3FE}" srcOrd="1" destOrd="0" presId="urn:microsoft.com/office/officeart/2005/8/layout/cycle4"/>
    <dgm:cxn modelId="{76840201-C850-481B-BD2F-EF6E1029C751}" type="presParOf" srcId="{FB7984C1-DD1D-419F-9A00-E0F17385D3FE}" destId="{4A1B4A32-1E50-4B4E-ABFB-88FC0FB6D8AA}" srcOrd="0" destOrd="0" presId="urn:microsoft.com/office/officeart/2005/8/layout/cycle4"/>
    <dgm:cxn modelId="{36659086-6A5C-4D1A-92D5-6A07224E4165}" type="presParOf" srcId="{FB7984C1-DD1D-419F-9A00-E0F17385D3FE}" destId="{F6A7545F-4EC7-44D4-99CE-0AB074F6CEF4}" srcOrd="1" destOrd="0" presId="urn:microsoft.com/office/officeart/2005/8/layout/cycle4"/>
    <dgm:cxn modelId="{044D46F5-B15D-4191-BAA9-0B9EBAE776D0}" type="presParOf" srcId="{FB7984C1-DD1D-419F-9A00-E0F17385D3FE}" destId="{FD0D5A96-E7F7-4BE7-956A-69EF3DF3B91E}" srcOrd="2" destOrd="0" presId="urn:microsoft.com/office/officeart/2005/8/layout/cycle4"/>
    <dgm:cxn modelId="{850E0CDB-161B-48A8-B392-3F4317A5D8C8}" type="presParOf" srcId="{FB7984C1-DD1D-419F-9A00-E0F17385D3FE}" destId="{5C746B69-0A64-497E-AAE5-DBFFEA86CF81}" srcOrd="3" destOrd="0" presId="urn:microsoft.com/office/officeart/2005/8/layout/cycle4"/>
    <dgm:cxn modelId="{C9078738-3F38-47DE-A7C5-39B72C020CCB}" type="presParOf" srcId="{FB7984C1-DD1D-419F-9A00-E0F17385D3FE}" destId="{27D3169F-2A0D-4482-B574-41AF19D2AA44}" srcOrd="4" destOrd="0" presId="urn:microsoft.com/office/officeart/2005/8/layout/cycle4"/>
    <dgm:cxn modelId="{D956FF25-8265-4F29-AC49-7AB4BC46DFE9}" type="presParOf" srcId="{C74C859B-9FD9-462B-A3F0-9BB06AF98A88}" destId="{9696C44B-6209-422A-91F2-5D335E8FFA56}" srcOrd="2" destOrd="0" presId="urn:microsoft.com/office/officeart/2005/8/layout/cycle4"/>
    <dgm:cxn modelId="{7243B067-1599-41D7-B90A-1A04784F01B1}" type="presParOf" srcId="{C74C859B-9FD9-462B-A3F0-9BB06AF98A88}" destId="{B44729CD-D542-40DF-A8A9-BC0B9F20D87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1B4A32-1E50-4B4E-ABFB-88FC0FB6D8AA}">
      <dsp:nvSpPr>
        <dsp:cNvPr id="0" name=""/>
        <dsp:cNvSpPr/>
      </dsp:nvSpPr>
      <dsp:spPr>
        <a:xfrm>
          <a:off x="1553321" y="288401"/>
          <a:ext cx="2190841" cy="2190841"/>
        </a:xfrm>
        <a:prstGeom prst="pieWedg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Get The Facts</a:t>
          </a:r>
        </a:p>
      </dsp:txBody>
      <dsp:txXfrm>
        <a:off x="2195003" y="930083"/>
        <a:ext cx="1549159" cy="1549159"/>
      </dsp:txXfrm>
    </dsp:sp>
    <dsp:sp modelId="{F6A7545F-4EC7-44D4-99CE-0AB074F6CEF4}">
      <dsp:nvSpPr>
        <dsp:cNvPr id="0" name=""/>
        <dsp:cNvSpPr/>
      </dsp:nvSpPr>
      <dsp:spPr>
        <a:xfrm rot="5400000">
          <a:off x="3845356" y="288401"/>
          <a:ext cx="2190841" cy="2190841"/>
        </a:xfrm>
        <a:prstGeom prst="pieWedg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bg1"/>
              </a:solidFill>
            </a:rPr>
            <a:t>Weigh &amp; Decide</a:t>
          </a:r>
        </a:p>
      </dsp:txBody>
      <dsp:txXfrm rot="-5400000">
        <a:off x="3845356" y="930083"/>
        <a:ext cx="1549159" cy="1549159"/>
      </dsp:txXfrm>
    </dsp:sp>
    <dsp:sp modelId="{FD0D5A96-E7F7-4BE7-956A-69EF3DF3B91E}">
      <dsp:nvSpPr>
        <dsp:cNvPr id="0" name=""/>
        <dsp:cNvSpPr/>
      </dsp:nvSpPr>
      <dsp:spPr>
        <a:xfrm rot="10800000">
          <a:off x="3845356" y="2580436"/>
          <a:ext cx="2190841" cy="2190841"/>
        </a:xfrm>
        <a:prstGeom prst="pieWedge">
          <a:avLst/>
        </a:prstGeom>
        <a:solidFill>
          <a:srgbClr val="33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Take Action</a:t>
          </a:r>
        </a:p>
      </dsp:txBody>
      <dsp:txXfrm rot="10800000">
        <a:off x="3845356" y="2580436"/>
        <a:ext cx="1549159" cy="1549159"/>
      </dsp:txXfrm>
    </dsp:sp>
    <dsp:sp modelId="{5C746B69-0A64-497E-AAE5-DBFFEA86CF81}">
      <dsp:nvSpPr>
        <dsp:cNvPr id="0" name=""/>
        <dsp:cNvSpPr/>
      </dsp:nvSpPr>
      <dsp:spPr>
        <a:xfrm rot="16200000">
          <a:off x="1553321" y="2580436"/>
          <a:ext cx="2190841" cy="2190841"/>
        </a:xfrm>
        <a:prstGeom prst="pieWedge">
          <a:avLst/>
        </a:prstGeom>
        <a:solidFill>
          <a:srgbClr val="00B050"/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Check Results</a:t>
          </a:r>
        </a:p>
      </dsp:txBody>
      <dsp:txXfrm rot="5400000">
        <a:off x="2195003" y="2580436"/>
        <a:ext cx="1549159" cy="1549159"/>
      </dsp:txXfrm>
    </dsp:sp>
    <dsp:sp modelId="{9696C44B-6209-422A-91F2-5D335E8FFA56}">
      <dsp:nvSpPr>
        <dsp:cNvPr id="0" name=""/>
        <dsp:cNvSpPr/>
      </dsp:nvSpPr>
      <dsp:spPr>
        <a:xfrm>
          <a:off x="3416548" y="2074468"/>
          <a:ext cx="756422" cy="657758"/>
        </a:xfrm>
        <a:prstGeom prst="circularArrow">
          <a:avLst/>
        </a:prstGeom>
        <a:solidFill>
          <a:srgbClr val="FFFF00"/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4729CD-D542-40DF-A8A9-BC0B9F20D87C}">
      <dsp:nvSpPr>
        <dsp:cNvPr id="0" name=""/>
        <dsp:cNvSpPr/>
      </dsp:nvSpPr>
      <dsp:spPr>
        <a:xfrm rot="10800000">
          <a:off x="3416548" y="2327452"/>
          <a:ext cx="756422" cy="657758"/>
        </a:xfrm>
        <a:prstGeom prst="circularArrow">
          <a:avLst/>
        </a:prstGeom>
        <a:solidFill>
          <a:srgbClr val="FFFF00"/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BFAD5-7E37-414F-AC25-86ACAD010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34F420-3A4F-462A-AF25-5BD226B49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CA033-F738-43EE-9E19-2F256842D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4BEFA-903E-4961-9D70-0F45CBCF9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71F5C-F256-4524-8FBD-EACB7338E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64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F3498-5FFE-4893-81AA-4283F2826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D5011A-853C-47F7-A018-1855DDAAD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84D6E-9AC6-494D-BE0F-CF05E5134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45C3D-574F-48DF-A307-39D71230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078F2-94ED-40F0-9EC7-5EB0C5B62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7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8FCF4F-C09D-445C-82FA-FADA13E45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5D666E-F40B-4053-897C-4E853E321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FD2C5-60B3-4B14-8817-5C1BD9DA1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193DC-FF70-433D-976B-7F4341A43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59C92-F2DC-409B-8BC3-45E87468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6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F0FA9-8335-43DD-A65A-6ED889E99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4E1F2-44A6-473B-8E64-45FCFB81E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CF713-0B47-47E6-9573-8C99790F5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3784E-E7DB-4025-AED4-01912619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66812-4482-4035-814C-06C7F44EA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40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BE088-E895-4D91-ABAE-28777418C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3A658B-69EF-47D3-8F6C-D769832F7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DD174-D13E-4786-A3B3-93116584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FB785-425A-4FC6-8F1A-52C245BC6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891EE-5D55-4549-8AFC-EB00E95A1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7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CE5B0-936E-455F-AD6A-A2F31A67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F7967-A968-4224-9C7C-336FB09610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C59D98-BA21-438A-9A00-D5D7E7AD4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F757FA-9805-4302-8675-7D6E77D7A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7D6DEA-0BF4-4194-8F1F-E8D27F1B5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327A0-4E26-4BA0-AD41-C1CEF3874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94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22393-BB5D-44ED-9CBA-B96459113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D23D9-4591-4DB7-ACCF-2ED71AAF1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39382A-63A0-404A-9D38-5337B8B67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7F8B3C-1AFA-4A5E-8289-51482FB2A8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8895F3-0B3A-48B5-8CBF-D105CC33B7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13799E-4E2B-4EAB-BD50-17DECDCCD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D422D-018F-44A4-B163-A793AD347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34FE5C-C65C-4605-9D78-58EE90D4E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5670F-BCA1-4988-BEA6-EF1F5C5FC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784784-A737-44A0-BD91-8C7E94DC5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94067E-72CC-4565-8246-6564A8B08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1E50A-894F-4B90-9834-3D9F52A33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1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7406D2-6946-4B79-B057-D79EABE2E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62F87B-C7BC-4CA5-A61D-C81C2BF28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BAB165-5ECD-4341-A4A7-BE4C06350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59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FFD43-C2E7-4564-97F6-D7703F43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B01F4-4D63-4846-ACFA-FC8A51B1D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3C5828-1378-49A4-9653-E0A555A2B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46DA24-5220-41E3-9BFC-4FDFAB602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EDC7B-E163-47F6-BD81-F3035C9B4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F40F5B-C473-4F60-AFD7-2BA090C46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4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4783E-CFD1-4DCA-B1B9-07518B7ED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39134D-3298-467B-9AE4-95015C658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6D0F-03D5-43B5-9AA9-AB1172070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7DE613-782E-4E74-99F0-8F728CEA7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61B7A-9BBB-49C4-81B2-DE136EB3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249294-3CB8-42F6-836F-F5EA810F1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49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69F4EE-FD2C-433E-99A3-29FDCDCF5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797764-2585-4768-888B-41944150B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8B7B2-A444-40D7-84B2-10488B7CB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32AAB-E879-494B-BF53-B50C7F51446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ED76E-E9FD-40B4-90A6-D6384D34D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41443-2321-46E5-B1CF-C4B1FEA457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2AD9B-5843-4846-8234-D3E41452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8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5C27EB8-A001-402F-B907-9F82C82A33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664211"/>
              </p:ext>
            </p:extLst>
          </p:nvPr>
        </p:nvGraphicFramePr>
        <p:xfrm>
          <a:off x="2301240" y="1334944"/>
          <a:ext cx="7589520" cy="5059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39CE542B-5EAC-44A3-A783-A1555840F641}"/>
              </a:ext>
            </a:extLst>
          </p:cNvPr>
          <p:cNvSpPr txBox="1"/>
          <p:nvPr/>
        </p:nvSpPr>
        <p:spPr>
          <a:xfrm>
            <a:off x="4267200" y="956027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HOW TO HANDLE A PROBLEM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B291806-0E0B-4AA4-8773-C301993270B8}"/>
              </a:ext>
            </a:extLst>
          </p:cNvPr>
          <p:cNvSpPr txBox="1"/>
          <p:nvPr/>
        </p:nvSpPr>
        <p:spPr>
          <a:xfrm>
            <a:off x="8534950" y="488833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 SUPERVISOR GETS RESULTS THROUGH PEOPLE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B788EAD-8338-4133-AE74-E1940F273444}"/>
              </a:ext>
            </a:extLst>
          </p:cNvPr>
          <p:cNvGrpSpPr/>
          <p:nvPr/>
        </p:nvGrpSpPr>
        <p:grpSpPr>
          <a:xfrm>
            <a:off x="365210" y="488833"/>
            <a:ext cx="3292390" cy="6208208"/>
            <a:chOff x="221530" y="119501"/>
            <a:chExt cx="3292390" cy="6208208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FFD857A-B1A3-4E35-BEB7-E2030059D7ED}"/>
                </a:ext>
              </a:extLst>
            </p:cNvPr>
            <p:cNvSpPr txBox="1"/>
            <p:nvPr/>
          </p:nvSpPr>
          <p:spPr>
            <a:xfrm>
              <a:off x="495850" y="119501"/>
              <a:ext cx="2743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DETERMINE OBJECTIVES</a:t>
              </a: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559DED99-AB42-4C2D-8154-C34AD0FF1C97}"/>
                </a:ext>
              </a:extLst>
            </p:cNvPr>
            <p:cNvGrpSpPr/>
            <p:nvPr/>
          </p:nvGrpSpPr>
          <p:grpSpPr>
            <a:xfrm>
              <a:off x="221530" y="519611"/>
              <a:ext cx="3291840" cy="1284045"/>
              <a:chOff x="495850" y="629120"/>
              <a:chExt cx="2743200" cy="1287692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0A96E01-509B-45F4-82D3-DE01D704791E}"/>
                  </a:ext>
                </a:extLst>
              </p:cNvPr>
              <p:cNvSpPr/>
              <p:nvPr/>
            </p:nvSpPr>
            <p:spPr>
              <a:xfrm>
                <a:off x="495850" y="629120"/>
                <a:ext cx="2743200" cy="36576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Get The Facts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E20B4E75-B027-4A98-A942-E3FB731DA536}"/>
                  </a:ext>
                </a:extLst>
              </p:cNvPr>
              <p:cNvSpPr/>
              <p:nvPr/>
            </p:nvSpPr>
            <p:spPr>
              <a:xfrm>
                <a:off x="495850" y="999815"/>
                <a:ext cx="2743200" cy="916997"/>
              </a:xfrm>
              <a:prstGeom prst="rect">
                <a:avLst/>
              </a:pr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Review the record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Find out what rules and customs apply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Talk with individuals concerned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Get opinions and feelings</a:t>
                </a:r>
              </a:p>
              <a:p>
                <a:pPr algn="ctr"/>
                <a:r>
                  <a:rPr lang="en-US" sz="1200" b="1" i="1" dirty="0">
                    <a:solidFill>
                      <a:schemeClr val="tx1"/>
                    </a:solidFill>
                  </a:rPr>
                  <a:t>Be sure you have the whole story</a:t>
                </a: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B1D4EBD4-F558-4143-B346-208DA7FE369A}"/>
                </a:ext>
              </a:extLst>
            </p:cNvPr>
            <p:cNvGrpSpPr/>
            <p:nvPr/>
          </p:nvGrpSpPr>
          <p:grpSpPr>
            <a:xfrm>
              <a:off x="221530" y="1909473"/>
              <a:ext cx="3291840" cy="1650856"/>
              <a:chOff x="495850" y="629119"/>
              <a:chExt cx="2743200" cy="1650856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2F3A88D1-998D-437E-8320-3A763C7A44AD}"/>
                  </a:ext>
                </a:extLst>
              </p:cNvPr>
              <p:cNvSpPr/>
              <p:nvPr/>
            </p:nvSpPr>
            <p:spPr>
              <a:xfrm>
                <a:off x="495850" y="629119"/>
                <a:ext cx="2743200" cy="36576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Weigh &amp; Decide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5C014E46-5954-41E0-88EF-CF80DD3D61C7}"/>
                  </a:ext>
                </a:extLst>
              </p:cNvPr>
              <p:cNvSpPr/>
              <p:nvPr/>
            </p:nvSpPr>
            <p:spPr>
              <a:xfrm>
                <a:off x="495850" y="999815"/>
                <a:ext cx="2743200" cy="128016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Fit the facts together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Consider their bearing on each other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What possible actions are there?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Check practices and policies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Consider objective and effect on individual, group and production</a:t>
                </a:r>
              </a:p>
              <a:p>
                <a:pPr algn="ctr"/>
                <a:r>
                  <a:rPr lang="en-US" sz="1200" b="1" i="1" dirty="0">
                    <a:solidFill>
                      <a:schemeClr val="tx1"/>
                    </a:solidFill>
                  </a:rPr>
                  <a:t>Don’t Jump at Conclusions</a:t>
                </a: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FB0F0B60-0183-471B-9642-3C9E4FE06E46}"/>
                </a:ext>
              </a:extLst>
            </p:cNvPr>
            <p:cNvGrpSpPr/>
            <p:nvPr/>
          </p:nvGrpSpPr>
          <p:grpSpPr>
            <a:xfrm>
              <a:off x="222080" y="3657015"/>
              <a:ext cx="3291840" cy="1285096"/>
              <a:chOff x="495850" y="629119"/>
              <a:chExt cx="2743200" cy="1285096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8A93BF8-6511-4B44-B97E-97BDA35DF5FA}"/>
                  </a:ext>
                </a:extLst>
              </p:cNvPr>
              <p:cNvSpPr/>
              <p:nvPr/>
            </p:nvSpPr>
            <p:spPr>
              <a:xfrm>
                <a:off x="495850" y="629119"/>
                <a:ext cx="2743200" cy="365760"/>
              </a:xfrm>
              <a:prstGeom prst="rect">
                <a:avLst/>
              </a:prstGeom>
              <a:solidFill>
                <a:srgbClr val="3366FF"/>
              </a:solidFill>
              <a:ln>
                <a:solidFill>
                  <a:srgbClr val="3366FF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Get The Facts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9CE34ED-A1E2-43F2-ADE2-AAF8463890FC}"/>
                  </a:ext>
                </a:extLst>
              </p:cNvPr>
              <p:cNvSpPr/>
              <p:nvPr/>
            </p:nvSpPr>
            <p:spPr>
              <a:xfrm>
                <a:off x="495850" y="999815"/>
                <a:ext cx="2743200" cy="914400"/>
              </a:xfrm>
              <a:prstGeom prst="rect">
                <a:avLst/>
              </a:prstGeom>
              <a:noFill/>
              <a:ln>
                <a:solidFill>
                  <a:srgbClr val="33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Are you going to handle this yourself?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Do you need help in handling?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Should you refer this to your supervisor?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Watch the timing of your action</a:t>
                </a:r>
              </a:p>
              <a:p>
                <a:pPr algn="ctr"/>
                <a:r>
                  <a:rPr lang="en-US" sz="1200" b="1" i="1" dirty="0">
                    <a:solidFill>
                      <a:schemeClr val="tx1"/>
                    </a:solidFill>
                  </a:rPr>
                  <a:t>Don’t Pass the Buck</a:t>
                </a: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459D409F-A7D2-4593-9D78-2C459C85A168}"/>
                </a:ext>
              </a:extLst>
            </p:cNvPr>
            <p:cNvGrpSpPr/>
            <p:nvPr/>
          </p:nvGrpSpPr>
          <p:grpSpPr>
            <a:xfrm>
              <a:off x="221530" y="5042613"/>
              <a:ext cx="3291840" cy="1285096"/>
              <a:chOff x="495850" y="629119"/>
              <a:chExt cx="2743200" cy="1285096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B5147B7-4B28-4D42-833C-17FC2BC3D626}"/>
                  </a:ext>
                </a:extLst>
              </p:cNvPr>
              <p:cNvSpPr/>
              <p:nvPr/>
            </p:nvSpPr>
            <p:spPr>
              <a:xfrm>
                <a:off x="495850" y="629119"/>
                <a:ext cx="2743200" cy="36576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Check Results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4E2425CA-493B-4D73-B30F-DAC14A9696BA}"/>
                  </a:ext>
                </a:extLst>
              </p:cNvPr>
              <p:cNvSpPr/>
              <p:nvPr/>
            </p:nvSpPr>
            <p:spPr>
              <a:xfrm>
                <a:off x="495850" y="999815"/>
                <a:ext cx="2743200" cy="91440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How soon will you follow up?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How often will you need to check?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/>
                    </a:solidFill>
                  </a:rPr>
                  <a:t>Watch for changes in output, attitudes and relationships </a:t>
                </a:r>
              </a:p>
              <a:p>
                <a:pPr algn="ctr"/>
                <a:r>
                  <a:rPr lang="en-US" sz="1200" b="1" i="1" dirty="0">
                    <a:solidFill>
                      <a:schemeClr val="tx1"/>
                    </a:solidFill>
                  </a:rPr>
                  <a:t>Did Your Actions Help Production?</a:t>
                </a:r>
              </a:p>
            </p:txBody>
          </p:sp>
        </p:grp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EF2B2721-D6BC-4793-8084-5BEF85D6CD0A}"/>
              </a:ext>
            </a:extLst>
          </p:cNvPr>
          <p:cNvSpPr txBox="1"/>
          <p:nvPr/>
        </p:nvSpPr>
        <p:spPr>
          <a:xfrm>
            <a:off x="4267200" y="6338389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CONFIDENCE TO PROCEED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3C873EB-16D7-49C5-8231-57A708B8D6DE}"/>
              </a:ext>
            </a:extLst>
          </p:cNvPr>
          <p:cNvGrpSpPr/>
          <p:nvPr/>
        </p:nvGrpSpPr>
        <p:grpSpPr>
          <a:xfrm>
            <a:off x="8717280" y="1265665"/>
            <a:ext cx="3291840" cy="5272779"/>
            <a:chOff x="8717280" y="1265665"/>
            <a:chExt cx="3291840" cy="5272779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B312362-D403-4B01-9E0E-E0736136E34E}"/>
                </a:ext>
              </a:extLst>
            </p:cNvPr>
            <p:cNvSpPr/>
            <p:nvPr/>
          </p:nvSpPr>
          <p:spPr>
            <a:xfrm>
              <a:off x="8717280" y="1265665"/>
              <a:ext cx="3291840" cy="364724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Foundation for Good Relations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5992DE7B-C36D-4339-84E9-1C8FB3D43568}"/>
                </a:ext>
              </a:extLst>
            </p:cNvPr>
            <p:cNvSpPr/>
            <p:nvPr/>
          </p:nvSpPr>
          <p:spPr>
            <a:xfrm>
              <a:off x="8717280" y="1600684"/>
              <a:ext cx="3291840" cy="4937760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Let each worker know how they are doing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Figure out what you expect of them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Point out ways they can improve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Give credit when due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Look for extra or unusual performance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Tell them while ‘it is hot’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Tell people in advance about changes </a:t>
              </a:r>
              <a:r>
                <a:rPr lang="en-US" sz="1600" i="1" dirty="0">
                  <a:solidFill>
                    <a:schemeClr val="tx1"/>
                  </a:solidFill>
                </a:rPr>
                <a:t>that will affect them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Tell the WHY if possible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Get them to accept the change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Make best use of each person’s ability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Look for ability not now being used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Never stand in their way</a:t>
              </a:r>
            </a:p>
            <a:p>
              <a:pPr algn="ctr"/>
              <a:r>
                <a:rPr lang="en-US" sz="1600" b="1" i="1" dirty="0">
                  <a:solidFill>
                    <a:schemeClr val="tx1"/>
                  </a:solidFill>
                </a:rPr>
                <a:t>People Must Be Treated as Individuals</a:t>
              </a: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092DDC1B-B222-4752-B6C3-9DA07F40BCC4}"/>
              </a:ext>
            </a:extLst>
          </p:cNvPr>
          <p:cNvSpPr txBox="1"/>
          <p:nvPr/>
        </p:nvSpPr>
        <p:spPr>
          <a:xfrm>
            <a:off x="365210" y="70693"/>
            <a:ext cx="11643910" cy="548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JOB RELATIONS</a:t>
            </a:r>
          </a:p>
        </p:txBody>
      </p:sp>
    </p:spTree>
    <p:extLst>
      <p:ext uri="{BB962C8B-B14F-4D97-AF65-F5344CB8AC3E}">
        <p14:creationId xmlns:p14="http://schemas.microsoft.com/office/powerpoint/2010/main" val="2760499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A0D98BEDDA7140B1877CBEA8BFF0BE" ma:contentTypeVersion="17" ma:contentTypeDescription="Create a new document." ma:contentTypeScope="" ma:versionID="be8710edc9989337324de5313fd7cb95">
  <xsd:schema xmlns:xsd="http://www.w3.org/2001/XMLSchema" xmlns:xs="http://www.w3.org/2001/XMLSchema" xmlns:p="http://schemas.microsoft.com/office/2006/metadata/properties" xmlns:ns3="a2647447-398d-4cd2-9bf8-c49a850f0745" xmlns:ns4="dd086b0f-5a56-4380-bce8-47caecd2f5e5" targetNamespace="http://schemas.microsoft.com/office/2006/metadata/properties" ma:root="true" ma:fieldsID="2eb9ade447cb5ba6bb23fc3a6e8fbbfe" ns3:_="" ns4:_="">
    <xsd:import namespace="a2647447-398d-4cd2-9bf8-c49a850f0745"/>
    <xsd:import namespace="dd086b0f-5a56-4380-bce8-47caecd2f5e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647447-398d-4cd2-9bf8-c49a850f07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086b0f-5a56-4380-bce8-47caecd2f5e5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6CE273-94E5-404C-9875-1060B6A953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647447-398d-4cd2-9bf8-c49a850f0745"/>
    <ds:schemaRef ds:uri="dd086b0f-5a56-4380-bce8-47caecd2f5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AF994E-E6AD-48E7-A5E5-65A9CD0631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986440-9F88-467D-9A13-150EA6421FD9}">
  <ds:schemaRefs>
    <ds:schemaRef ds:uri="http://schemas.microsoft.com/office/2006/documentManagement/types"/>
    <ds:schemaRef ds:uri="http://purl.org/dc/elements/1.1/"/>
    <ds:schemaRef ds:uri="a2647447-398d-4cd2-9bf8-c49a850f0745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dd086b0f-5a56-4380-bce8-47caecd2f5e5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135</TotalTime>
  <Words>250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Freiberg</dc:creator>
  <cp:lastModifiedBy>Gary Freiberg</cp:lastModifiedBy>
  <cp:revision>9</cp:revision>
  <dcterms:created xsi:type="dcterms:W3CDTF">2024-03-04T19:40:15Z</dcterms:created>
  <dcterms:modified xsi:type="dcterms:W3CDTF">2024-03-04T21:56:04Z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0x0101003FA0D98BEDDA7140B1877CBEA8BFF0BE</vt:lpwstr>
  </property>
</Properties>
</file>